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heme/themeOverride7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25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26.xml" ContentType="application/vnd.openxmlformats-officedocument.presentationml.notesSl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notesSlides/notesSlide2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notesSlides/notesSlide2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theme/themeOverride19.xml" ContentType="application/vnd.openxmlformats-officedocument.themeOverr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theme/themeOverride20.xml" ContentType="application/vnd.openxmlformats-officedocument.themeOverr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theme/themeOverride21.xml" ContentType="application/vnd.openxmlformats-officedocument.themeOverr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56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88"/>
  </p:notesMasterIdLst>
  <p:sldIdLst>
    <p:sldId id="292" r:id="rId2"/>
    <p:sldId id="277" r:id="rId3"/>
    <p:sldId id="349" r:id="rId4"/>
    <p:sldId id="356" r:id="rId5"/>
    <p:sldId id="357" r:id="rId6"/>
    <p:sldId id="359" r:id="rId7"/>
    <p:sldId id="358" r:id="rId8"/>
    <p:sldId id="291" r:id="rId9"/>
    <p:sldId id="361" r:id="rId10"/>
    <p:sldId id="362" r:id="rId11"/>
    <p:sldId id="360" r:id="rId12"/>
    <p:sldId id="264" r:id="rId13"/>
    <p:sldId id="288" r:id="rId14"/>
    <p:sldId id="351" r:id="rId15"/>
    <p:sldId id="352" r:id="rId16"/>
    <p:sldId id="353" r:id="rId17"/>
    <p:sldId id="265" r:id="rId18"/>
    <p:sldId id="315" r:id="rId19"/>
    <p:sldId id="261" r:id="rId20"/>
    <p:sldId id="283" r:id="rId21"/>
    <p:sldId id="354" r:id="rId22"/>
    <p:sldId id="281" r:id="rId23"/>
    <p:sldId id="282" r:id="rId24"/>
    <p:sldId id="262" r:id="rId25"/>
    <p:sldId id="278" r:id="rId26"/>
    <p:sldId id="260" r:id="rId27"/>
    <p:sldId id="355" r:id="rId28"/>
    <p:sldId id="365" r:id="rId29"/>
    <p:sldId id="366" r:id="rId30"/>
    <p:sldId id="367" r:id="rId31"/>
    <p:sldId id="285" r:id="rId32"/>
    <p:sldId id="368" r:id="rId33"/>
    <p:sldId id="369" r:id="rId34"/>
    <p:sldId id="267" r:id="rId35"/>
    <p:sldId id="270" r:id="rId36"/>
    <p:sldId id="286" r:id="rId37"/>
    <p:sldId id="266" r:id="rId38"/>
    <p:sldId id="271" r:id="rId39"/>
    <p:sldId id="273" r:id="rId40"/>
    <p:sldId id="280" r:id="rId41"/>
    <p:sldId id="274" r:id="rId42"/>
    <p:sldId id="287" r:id="rId43"/>
    <p:sldId id="317" r:id="rId44"/>
    <p:sldId id="259" r:id="rId45"/>
    <p:sldId id="321" r:id="rId46"/>
    <p:sldId id="323" r:id="rId47"/>
    <p:sldId id="378" r:id="rId48"/>
    <p:sldId id="322" r:id="rId49"/>
    <p:sldId id="296" r:id="rId50"/>
    <p:sldId id="297" r:id="rId51"/>
    <p:sldId id="370" r:id="rId52"/>
    <p:sldId id="371" r:id="rId53"/>
    <p:sldId id="374" r:id="rId54"/>
    <p:sldId id="373" r:id="rId55"/>
    <p:sldId id="375" r:id="rId56"/>
    <p:sldId id="377" r:id="rId57"/>
    <p:sldId id="299" r:id="rId58"/>
    <p:sldId id="300" r:id="rId59"/>
    <p:sldId id="332" r:id="rId60"/>
    <p:sldId id="333" r:id="rId61"/>
    <p:sldId id="335" r:id="rId62"/>
    <p:sldId id="334" r:id="rId63"/>
    <p:sldId id="337" r:id="rId64"/>
    <p:sldId id="336" r:id="rId65"/>
    <p:sldId id="312" r:id="rId66"/>
    <p:sldId id="313" r:id="rId67"/>
    <p:sldId id="338" r:id="rId68"/>
    <p:sldId id="339" r:id="rId69"/>
    <p:sldId id="340" r:id="rId70"/>
    <p:sldId id="341" r:id="rId71"/>
    <p:sldId id="314" r:id="rId72"/>
    <p:sldId id="343" r:id="rId73"/>
    <p:sldId id="344" r:id="rId74"/>
    <p:sldId id="345" r:id="rId75"/>
    <p:sldId id="346" r:id="rId76"/>
    <p:sldId id="379" r:id="rId77"/>
    <p:sldId id="381" r:id="rId78"/>
    <p:sldId id="289" r:id="rId79"/>
    <p:sldId id="380" r:id="rId80"/>
    <p:sldId id="302" r:id="rId81"/>
    <p:sldId id="303" r:id="rId82"/>
    <p:sldId id="304" r:id="rId83"/>
    <p:sldId id="305" r:id="rId84"/>
    <p:sldId id="307" r:id="rId85"/>
    <p:sldId id="306" r:id="rId86"/>
    <p:sldId id="308" r:id="rId8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9"/>
    <p:restoredTop sz="91310"/>
  </p:normalViewPr>
  <p:slideViewPr>
    <p:cSldViewPr snapToGrid="0">
      <p:cViewPr varScale="1">
        <p:scale>
          <a:sx n="115" d="100"/>
          <a:sy n="115" d="100"/>
        </p:scale>
        <p:origin x="6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svg"/><Relationship Id="rId1" Type="http://schemas.openxmlformats.org/officeDocument/2006/relationships/image" Target="../media/image65.png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svg"/><Relationship Id="rId1" Type="http://schemas.openxmlformats.org/officeDocument/2006/relationships/image" Target="../media/image74.png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image" Target="../media/image77.svg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3" Type="http://schemas.openxmlformats.org/officeDocument/2006/relationships/image" Target="../media/image87.png"/><Relationship Id="rId7" Type="http://schemas.openxmlformats.org/officeDocument/2006/relationships/image" Target="../media/image49.png"/><Relationship Id="rId2" Type="http://schemas.openxmlformats.org/officeDocument/2006/relationships/image" Target="../media/image86.svg"/><Relationship Id="rId1" Type="http://schemas.openxmlformats.org/officeDocument/2006/relationships/image" Target="../media/image85.png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image" Target="../media/image88.svg"/></Relationships>
</file>

<file path=ppt/diagrams/_rels/data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svg"/><Relationship Id="rId1" Type="http://schemas.openxmlformats.org/officeDocument/2006/relationships/image" Target="../media/image97.png"/><Relationship Id="rId4" Type="http://schemas.openxmlformats.org/officeDocument/2006/relationships/image" Target="../media/image100.sv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svg"/><Relationship Id="rId1" Type="http://schemas.openxmlformats.org/officeDocument/2006/relationships/image" Target="../media/image65.png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diagrams/_rels/drawing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svg"/><Relationship Id="rId1" Type="http://schemas.openxmlformats.org/officeDocument/2006/relationships/image" Target="../media/image74.png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image" Target="../media/image77.sv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3" Type="http://schemas.openxmlformats.org/officeDocument/2006/relationships/image" Target="../media/image87.png"/><Relationship Id="rId7" Type="http://schemas.openxmlformats.org/officeDocument/2006/relationships/image" Target="../media/image49.png"/><Relationship Id="rId2" Type="http://schemas.openxmlformats.org/officeDocument/2006/relationships/image" Target="../media/image86.svg"/><Relationship Id="rId1" Type="http://schemas.openxmlformats.org/officeDocument/2006/relationships/image" Target="../media/image85.png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image" Target="../media/image88.svg"/></Relationships>
</file>

<file path=ppt/diagrams/_rels/drawing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svg"/><Relationship Id="rId1" Type="http://schemas.openxmlformats.org/officeDocument/2006/relationships/image" Target="../media/image97.png"/><Relationship Id="rId4" Type="http://schemas.openxmlformats.org/officeDocument/2006/relationships/image" Target="../media/image10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7E7BB5-8878-074F-926D-B2EC3E8E2E57}" type="doc">
      <dgm:prSet loTypeId="urn:microsoft.com/office/officeart/2005/8/layout/process4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11C38B2-552A-FD4A-A06D-88CAAC5C80FA}">
      <dgm:prSet/>
      <dgm:spPr/>
      <dgm:t>
        <a:bodyPr/>
        <a:lstStyle/>
        <a:p>
          <a:r>
            <a:rPr lang="en-US" dirty="0"/>
            <a:t>Business Problem</a:t>
          </a:r>
        </a:p>
      </dgm:t>
    </dgm:pt>
    <dgm:pt modelId="{697EE21E-1C23-3A46-95F0-D5FAB8670D8F}" type="parTrans" cxnId="{AA7B2FFF-E3DD-DB48-8DAC-E82E26787A66}">
      <dgm:prSet/>
      <dgm:spPr/>
      <dgm:t>
        <a:bodyPr/>
        <a:lstStyle/>
        <a:p>
          <a:endParaRPr lang="en-US"/>
        </a:p>
      </dgm:t>
    </dgm:pt>
    <dgm:pt modelId="{8C84005A-5C3F-B848-8509-7004397A3B1B}" type="sibTrans" cxnId="{AA7B2FFF-E3DD-DB48-8DAC-E82E26787A66}">
      <dgm:prSet/>
      <dgm:spPr/>
      <dgm:t>
        <a:bodyPr/>
        <a:lstStyle/>
        <a:p>
          <a:endParaRPr lang="en-US"/>
        </a:p>
      </dgm:t>
    </dgm:pt>
    <dgm:pt modelId="{195CD653-3B74-3C47-A474-537E6CC9213F}">
      <dgm:prSet/>
      <dgm:spPr/>
      <dgm:t>
        <a:bodyPr/>
        <a:lstStyle/>
        <a:p>
          <a:r>
            <a:rPr lang="en-US" dirty="0"/>
            <a:t>Model</a:t>
          </a:r>
        </a:p>
      </dgm:t>
    </dgm:pt>
    <dgm:pt modelId="{EB7157F2-1F4B-3E43-BD82-962370C91D3B}" type="parTrans" cxnId="{D84D40BA-8D8C-4B42-B12D-34C4CB10CF2B}">
      <dgm:prSet/>
      <dgm:spPr/>
      <dgm:t>
        <a:bodyPr/>
        <a:lstStyle/>
        <a:p>
          <a:endParaRPr lang="en-US"/>
        </a:p>
      </dgm:t>
    </dgm:pt>
    <dgm:pt modelId="{E179BDD5-3CA9-6D48-8E34-7F6B5DA4434B}" type="sibTrans" cxnId="{D84D40BA-8D8C-4B42-B12D-34C4CB10CF2B}">
      <dgm:prSet/>
      <dgm:spPr/>
      <dgm:t>
        <a:bodyPr/>
        <a:lstStyle/>
        <a:p>
          <a:endParaRPr lang="en-US"/>
        </a:p>
      </dgm:t>
    </dgm:pt>
    <dgm:pt modelId="{597427B0-4C3A-874B-A343-AB3D32729D10}">
      <dgm:prSet/>
      <dgm:spPr/>
      <dgm:t>
        <a:bodyPr/>
        <a:lstStyle/>
        <a:p>
          <a:r>
            <a:rPr lang="en-US" dirty="0"/>
            <a:t>Architecture</a:t>
          </a:r>
        </a:p>
      </dgm:t>
    </dgm:pt>
    <dgm:pt modelId="{0FBF8A3E-C539-094A-96C1-A88E92863094}" type="parTrans" cxnId="{62C1686E-AC3F-AF42-A0F9-78A1CA94C1A0}">
      <dgm:prSet/>
      <dgm:spPr/>
      <dgm:t>
        <a:bodyPr/>
        <a:lstStyle/>
        <a:p>
          <a:endParaRPr lang="en-US"/>
        </a:p>
      </dgm:t>
    </dgm:pt>
    <dgm:pt modelId="{9D9B2445-4738-6541-9FBD-4588974C03B8}" type="sibTrans" cxnId="{62C1686E-AC3F-AF42-A0F9-78A1CA94C1A0}">
      <dgm:prSet/>
      <dgm:spPr/>
      <dgm:t>
        <a:bodyPr/>
        <a:lstStyle/>
        <a:p>
          <a:endParaRPr lang="en-US"/>
        </a:p>
      </dgm:t>
    </dgm:pt>
    <dgm:pt modelId="{2591C845-105E-CE45-9B9B-C1D91DD04DFE}">
      <dgm:prSet/>
      <dgm:spPr/>
      <dgm:t>
        <a:bodyPr/>
        <a:lstStyle/>
        <a:p>
          <a:r>
            <a:rPr lang="en-US" dirty="0"/>
            <a:t>Fictious </a:t>
          </a:r>
          <a:r>
            <a:rPr lang="en-US"/>
            <a:t>or real-world business </a:t>
          </a:r>
          <a:r>
            <a:rPr lang="en-US" dirty="0"/>
            <a:t>problem that can be solved with an ML/AI solution</a:t>
          </a:r>
        </a:p>
      </dgm:t>
    </dgm:pt>
    <dgm:pt modelId="{0995E0BB-FD61-0945-BF6A-57BCDC25A917}" type="parTrans" cxnId="{ABB67674-6FFB-9446-A093-C5E55076CB29}">
      <dgm:prSet/>
      <dgm:spPr/>
      <dgm:t>
        <a:bodyPr/>
        <a:lstStyle/>
        <a:p>
          <a:endParaRPr lang="en-US"/>
        </a:p>
      </dgm:t>
    </dgm:pt>
    <dgm:pt modelId="{A71AE293-D211-4B4E-9FFD-33EF87E0EBA2}" type="sibTrans" cxnId="{ABB67674-6FFB-9446-A093-C5E55076CB29}">
      <dgm:prSet/>
      <dgm:spPr/>
      <dgm:t>
        <a:bodyPr/>
        <a:lstStyle/>
        <a:p>
          <a:endParaRPr lang="en-US"/>
        </a:p>
      </dgm:t>
    </dgm:pt>
    <dgm:pt modelId="{A573AABF-2F99-7E4F-B051-EEB809F1D247}">
      <dgm:prSet/>
      <dgm:spPr/>
      <dgm:t>
        <a:bodyPr/>
        <a:lstStyle/>
        <a:p>
          <a:r>
            <a:rPr lang="en-US" dirty="0"/>
            <a:t>Appropriately fits the task and data</a:t>
          </a:r>
        </a:p>
      </dgm:t>
    </dgm:pt>
    <dgm:pt modelId="{0ABA49EA-3C59-3647-B4A0-1FFE5A5EB1D6}" type="parTrans" cxnId="{E54767B6-C5F8-6340-A94D-9A04452F165C}">
      <dgm:prSet/>
      <dgm:spPr/>
      <dgm:t>
        <a:bodyPr/>
        <a:lstStyle/>
        <a:p>
          <a:endParaRPr lang="en-US"/>
        </a:p>
      </dgm:t>
    </dgm:pt>
    <dgm:pt modelId="{9CFE782A-ADF2-EF4B-9BC4-BD9FF11F4C47}" type="sibTrans" cxnId="{E54767B6-C5F8-6340-A94D-9A04452F165C}">
      <dgm:prSet/>
      <dgm:spPr/>
      <dgm:t>
        <a:bodyPr/>
        <a:lstStyle/>
        <a:p>
          <a:endParaRPr lang="en-US"/>
        </a:p>
      </dgm:t>
    </dgm:pt>
    <dgm:pt modelId="{BF0F2957-8631-6241-A90A-896C5845C182}">
      <dgm:prSet/>
      <dgm:spPr/>
      <dgm:t>
        <a:bodyPr/>
        <a:lstStyle/>
        <a:p>
          <a:r>
            <a:rPr lang="en-US" dirty="0"/>
            <a:t>Data storage, data preprocessing, model training, and model inferencing, with a working API endpoint for inference</a:t>
          </a:r>
        </a:p>
      </dgm:t>
    </dgm:pt>
    <dgm:pt modelId="{AB273C45-D10C-BB42-9FCC-C492E13B3CF3}" type="parTrans" cxnId="{50250F6E-271B-0E48-BCD5-FC4BB25AFD51}">
      <dgm:prSet/>
      <dgm:spPr/>
      <dgm:t>
        <a:bodyPr/>
        <a:lstStyle/>
        <a:p>
          <a:endParaRPr lang="en-US"/>
        </a:p>
      </dgm:t>
    </dgm:pt>
    <dgm:pt modelId="{D20C3194-DB43-0746-B0C5-CB0F321B5C1A}" type="sibTrans" cxnId="{50250F6E-271B-0E48-BCD5-FC4BB25AFD51}">
      <dgm:prSet/>
      <dgm:spPr/>
      <dgm:t>
        <a:bodyPr/>
        <a:lstStyle/>
        <a:p>
          <a:endParaRPr lang="en-US"/>
        </a:p>
      </dgm:t>
    </dgm:pt>
    <dgm:pt modelId="{6F935269-12B5-7C4B-AFD2-99C7A11EC0A3}">
      <dgm:prSet/>
      <dgm:spPr/>
      <dgm:t>
        <a:bodyPr/>
        <a:lstStyle/>
        <a:p>
          <a:r>
            <a:rPr lang="en-US" dirty="0"/>
            <a:t>Host on DigitalOcean</a:t>
          </a:r>
        </a:p>
      </dgm:t>
    </dgm:pt>
    <dgm:pt modelId="{D0EA9EC9-C3BB-4246-8801-4705A95CD75D}" type="parTrans" cxnId="{32C2B94E-5B31-7745-8E2C-2A2E5337EC1E}">
      <dgm:prSet/>
      <dgm:spPr/>
      <dgm:t>
        <a:bodyPr/>
        <a:lstStyle/>
        <a:p>
          <a:endParaRPr lang="en-US"/>
        </a:p>
      </dgm:t>
    </dgm:pt>
    <dgm:pt modelId="{4BD01D94-FFA3-CD49-A911-8A6B6EB2EE1E}" type="sibTrans" cxnId="{32C2B94E-5B31-7745-8E2C-2A2E5337EC1E}">
      <dgm:prSet/>
      <dgm:spPr/>
      <dgm:t>
        <a:bodyPr/>
        <a:lstStyle/>
        <a:p>
          <a:endParaRPr lang="en-US"/>
        </a:p>
      </dgm:t>
    </dgm:pt>
    <dgm:pt modelId="{924AAF73-C64E-0049-A7EE-26CEAB7C8746}" type="pres">
      <dgm:prSet presAssocID="{087E7BB5-8878-074F-926D-B2EC3E8E2E57}" presName="Name0" presStyleCnt="0">
        <dgm:presLayoutVars>
          <dgm:dir/>
          <dgm:animLvl val="lvl"/>
          <dgm:resizeHandles val="exact"/>
        </dgm:presLayoutVars>
      </dgm:prSet>
      <dgm:spPr/>
    </dgm:pt>
    <dgm:pt modelId="{02566142-2F83-8643-9F48-B7DD2A04144B}" type="pres">
      <dgm:prSet presAssocID="{6F935269-12B5-7C4B-AFD2-99C7A11EC0A3}" presName="boxAndChildren" presStyleCnt="0"/>
      <dgm:spPr/>
    </dgm:pt>
    <dgm:pt modelId="{AE4595BE-159B-2F40-A558-D498826771E5}" type="pres">
      <dgm:prSet presAssocID="{6F935269-12B5-7C4B-AFD2-99C7A11EC0A3}" presName="parentTextBox" presStyleLbl="node1" presStyleIdx="0" presStyleCnt="4" custScaleY="99979"/>
      <dgm:spPr/>
    </dgm:pt>
    <dgm:pt modelId="{0725084E-D345-0244-9146-5AA0CBBFAE7D}" type="pres">
      <dgm:prSet presAssocID="{9D9B2445-4738-6541-9FBD-4588974C03B8}" presName="sp" presStyleCnt="0"/>
      <dgm:spPr/>
    </dgm:pt>
    <dgm:pt modelId="{59FBCFE6-FB64-3A47-85BA-D0090E881D63}" type="pres">
      <dgm:prSet presAssocID="{597427B0-4C3A-874B-A343-AB3D32729D10}" presName="arrowAndChildren" presStyleCnt="0"/>
      <dgm:spPr/>
    </dgm:pt>
    <dgm:pt modelId="{7405DA8E-CCD9-2643-8211-385E0D833B2E}" type="pres">
      <dgm:prSet presAssocID="{597427B0-4C3A-874B-A343-AB3D32729D10}" presName="parentTextArrow" presStyleLbl="node1" presStyleIdx="0" presStyleCnt="4"/>
      <dgm:spPr/>
    </dgm:pt>
    <dgm:pt modelId="{09C37C63-069B-984C-AA57-7CD97E5A606C}" type="pres">
      <dgm:prSet presAssocID="{597427B0-4C3A-874B-A343-AB3D32729D10}" presName="arrow" presStyleLbl="node1" presStyleIdx="1" presStyleCnt="4"/>
      <dgm:spPr/>
    </dgm:pt>
    <dgm:pt modelId="{10849B01-A61D-8048-A14B-45097AC90B5A}" type="pres">
      <dgm:prSet presAssocID="{597427B0-4C3A-874B-A343-AB3D32729D10}" presName="descendantArrow" presStyleCnt="0"/>
      <dgm:spPr/>
    </dgm:pt>
    <dgm:pt modelId="{EA6D76BF-F3D3-F44A-AA3A-6C5AD415804A}" type="pres">
      <dgm:prSet presAssocID="{BF0F2957-8631-6241-A90A-896C5845C182}" presName="childTextArrow" presStyleLbl="fgAccFollowNode1" presStyleIdx="0" presStyleCnt="3">
        <dgm:presLayoutVars>
          <dgm:bulletEnabled val="1"/>
        </dgm:presLayoutVars>
      </dgm:prSet>
      <dgm:spPr/>
    </dgm:pt>
    <dgm:pt modelId="{174B0CF2-E16D-BD49-84FC-84C5AA74C1A9}" type="pres">
      <dgm:prSet presAssocID="{E179BDD5-3CA9-6D48-8E34-7F6B5DA4434B}" presName="sp" presStyleCnt="0"/>
      <dgm:spPr/>
    </dgm:pt>
    <dgm:pt modelId="{0F975475-57C9-2F4B-96BC-87512675DECB}" type="pres">
      <dgm:prSet presAssocID="{195CD653-3B74-3C47-A474-537E6CC9213F}" presName="arrowAndChildren" presStyleCnt="0"/>
      <dgm:spPr/>
    </dgm:pt>
    <dgm:pt modelId="{83CEC237-F147-644E-9206-9830FCB6A017}" type="pres">
      <dgm:prSet presAssocID="{195CD653-3B74-3C47-A474-537E6CC9213F}" presName="parentTextArrow" presStyleLbl="node1" presStyleIdx="1" presStyleCnt="4"/>
      <dgm:spPr/>
    </dgm:pt>
    <dgm:pt modelId="{5A9848A5-8F74-654F-9B46-9CD15A5BDC85}" type="pres">
      <dgm:prSet presAssocID="{195CD653-3B74-3C47-A474-537E6CC9213F}" presName="arrow" presStyleLbl="node1" presStyleIdx="2" presStyleCnt="4"/>
      <dgm:spPr/>
    </dgm:pt>
    <dgm:pt modelId="{529F860A-8FDC-184C-A9C5-1550ED16AABF}" type="pres">
      <dgm:prSet presAssocID="{195CD653-3B74-3C47-A474-537E6CC9213F}" presName="descendantArrow" presStyleCnt="0"/>
      <dgm:spPr/>
    </dgm:pt>
    <dgm:pt modelId="{68CF136B-31FE-E549-8D5B-1ABBF1521561}" type="pres">
      <dgm:prSet presAssocID="{A573AABF-2F99-7E4F-B051-EEB809F1D247}" presName="childTextArrow" presStyleLbl="fgAccFollowNode1" presStyleIdx="1" presStyleCnt="3">
        <dgm:presLayoutVars>
          <dgm:bulletEnabled val="1"/>
        </dgm:presLayoutVars>
      </dgm:prSet>
      <dgm:spPr/>
    </dgm:pt>
    <dgm:pt modelId="{977BA377-892A-0F40-AF8F-C91C6B910955}" type="pres">
      <dgm:prSet presAssocID="{8C84005A-5C3F-B848-8509-7004397A3B1B}" presName="sp" presStyleCnt="0"/>
      <dgm:spPr/>
    </dgm:pt>
    <dgm:pt modelId="{5E007501-B838-5C45-901D-9247E905EBF6}" type="pres">
      <dgm:prSet presAssocID="{B11C38B2-552A-FD4A-A06D-88CAAC5C80FA}" presName="arrowAndChildren" presStyleCnt="0"/>
      <dgm:spPr/>
    </dgm:pt>
    <dgm:pt modelId="{E3628A11-3A9D-8246-9EED-CA64F7B615DD}" type="pres">
      <dgm:prSet presAssocID="{B11C38B2-552A-FD4A-A06D-88CAAC5C80FA}" presName="parentTextArrow" presStyleLbl="node1" presStyleIdx="2" presStyleCnt="4"/>
      <dgm:spPr/>
    </dgm:pt>
    <dgm:pt modelId="{09CCADD0-B49F-9B4B-A7FF-A08B5E62FCDC}" type="pres">
      <dgm:prSet presAssocID="{B11C38B2-552A-FD4A-A06D-88CAAC5C80FA}" presName="arrow" presStyleLbl="node1" presStyleIdx="3" presStyleCnt="4"/>
      <dgm:spPr/>
    </dgm:pt>
    <dgm:pt modelId="{8FFC4FEE-149E-3245-9C92-FCBEA6F76DA2}" type="pres">
      <dgm:prSet presAssocID="{B11C38B2-552A-FD4A-A06D-88CAAC5C80FA}" presName="descendantArrow" presStyleCnt="0"/>
      <dgm:spPr/>
    </dgm:pt>
    <dgm:pt modelId="{9E0EF710-1DA0-374E-AD29-0C2DF825E05C}" type="pres">
      <dgm:prSet presAssocID="{2591C845-105E-CE45-9B9B-C1D91DD04DFE}" presName="childTextArrow" presStyleLbl="fgAccFollowNode1" presStyleIdx="2" presStyleCnt="3">
        <dgm:presLayoutVars>
          <dgm:bulletEnabled val="1"/>
        </dgm:presLayoutVars>
      </dgm:prSet>
      <dgm:spPr/>
    </dgm:pt>
  </dgm:ptLst>
  <dgm:cxnLst>
    <dgm:cxn modelId="{3F57930B-CA89-0143-88FC-BFB7D9AA581F}" type="presOf" srcId="{B11C38B2-552A-FD4A-A06D-88CAAC5C80FA}" destId="{09CCADD0-B49F-9B4B-A7FF-A08B5E62FCDC}" srcOrd="1" destOrd="0" presId="urn:microsoft.com/office/officeart/2005/8/layout/process4"/>
    <dgm:cxn modelId="{32C2B94E-5B31-7745-8E2C-2A2E5337EC1E}" srcId="{087E7BB5-8878-074F-926D-B2EC3E8E2E57}" destId="{6F935269-12B5-7C4B-AFD2-99C7A11EC0A3}" srcOrd="3" destOrd="0" parTransId="{D0EA9EC9-C3BB-4246-8801-4705A95CD75D}" sibTransId="{4BD01D94-FFA3-CD49-A911-8A6B6EB2EE1E}"/>
    <dgm:cxn modelId="{2F088052-1E9D-3D49-B962-455C1965A6CC}" type="presOf" srcId="{597427B0-4C3A-874B-A343-AB3D32729D10}" destId="{7405DA8E-CCD9-2643-8211-385E0D833B2E}" srcOrd="0" destOrd="0" presId="urn:microsoft.com/office/officeart/2005/8/layout/process4"/>
    <dgm:cxn modelId="{15F30953-8D4B-BD4F-ADBE-3B864B18C541}" type="presOf" srcId="{195CD653-3B74-3C47-A474-537E6CC9213F}" destId="{83CEC237-F147-644E-9206-9830FCB6A017}" srcOrd="0" destOrd="0" presId="urn:microsoft.com/office/officeart/2005/8/layout/process4"/>
    <dgm:cxn modelId="{5BE5DD61-2940-8142-9AC9-0AE134F750A7}" type="presOf" srcId="{195CD653-3B74-3C47-A474-537E6CC9213F}" destId="{5A9848A5-8F74-654F-9B46-9CD15A5BDC85}" srcOrd="1" destOrd="0" presId="urn:microsoft.com/office/officeart/2005/8/layout/process4"/>
    <dgm:cxn modelId="{ECC26068-D418-5944-BB2B-3093364323B8}" type="presOf" srcId="{087E7BB5-8878-074F-926D-B2EC3E8E2E57}" destId="{924AAF73-C64E-0049-A7EE-26CEAB7C8746}" srcOrd="0" destOrd="0" presId="urn:microsoft.com/office/officeart/2005/8/layout/process4"/>
    <dgm:cxn modelId="{50250F6E-271B-0E48-BCD5-FC4BB25AFD51}" srcId="{597427B0-4C3A-874B-A343-AB3D32729D10}" destId="{BF0F2957-8631-6241-A90A-896C5845C182}" srcOrd="0" destOrd="0" parTransId="{AB273C45-D10C-BB42-9FCC-C492E13B3CF3}" sibTransId="{D20C3194-DB43-0746-B0C5-CB0F321B5C1A}"/>
    <dgm:cxn modelId="{62C1686E-AC3F-AF42-A0F9-78A1CA94C1A0}" srcId="{087E7BB5-8878-074F-926D-B2EC3E8E2E57}" destId="{597427B0-4C3A-874B-A343-AB3D32729D10}" srcOrd="2" destOrd="0" parTransId="{0FBF8A3E-C539-094A-96C1-A88E92863094}" sibTransId="{9D9B2445-4738-6541-9FBD-4588974C03B8}"/>
    <dgm:cxn modelId="{8B753A72-8FA0-374A-8316-6D2CB3C9E37B}" type="presOf" srcId="{597427B0-4C3A-874B-A343-AB3D32729D10}" destId="{09C37C63-069B-984C-AA57-7CD97E5A606C}" srcOrd="1" destOrd="0" presId="urn:microsoft.com/office/officeart/2005/8/layout/process4"/>
    <dgm:cxn modelId="{ABB67674-6FFB-9446-A093-C5E55076CB29}" srcId="{B11C38B2-552A-FD4A-A06D-88CAAC5C80FA}" destId="{2591C845-105E-CE45-9B9B-C1D91DD04DFE}" srcOrd="0" destOrd="0" parTransId="{0995E0BB-FD61-0945-BF6A-57BCDC25A917}" sibTransId="{A71AE293-D211-4B4E-9FFD-33EF87E0EBA2}"/>
    <dgm:cxn modelId="{0F707D77-D0A5-4549-B937-6FE2A5C25689}" type="presOf" srcId="{2591C845-105E-CE45-9B9B-C1D91DD04DFE}" destId="{9E0EF710-1DA0-374E-AD29-0C2DF825E05C}" srcOrd="0" destOrd="0" presId="urn:microsoft.com/office/officeart/2005/8/layout/process4"/>
    <dgm:cxn modelId="{E3A46378-5C37-0D42-A1CC-09B34A9C0AE6}" type="presOf" srcId="{6F935269-12B5-7C4B-AFD2-99C7A11EC0A3}" destId="{AE4595BE-159B-2F40-A558-D498826771E5}" srcOrd="0" destOrd="0" presId="urn:microsoft.com/office/officeart/2005/8/layout/process4"/>
    <dgm:cxn modelId="{8FA5FD95-18D0-AB48-82CB-4D0A6A0C427C}" type="presOf" srcId="{B11C38B2-552A-FD4A-A06D-88CAAC5C80FA}" destId="{E3628A11-3A9D-8246-9EED-CA64F7B615DD}" srcOrd="0" destOrd="0" presId="urn:microsoft.com/office/officeart/2005/8/layout/process4"/>
    <dgm:cxn modelId="{36C745A0-2EBB-444D-9D9B-42062DEF40E0}" type="presOf" srcId="{A573AABF-2F99-7E4F-B051-EEB809F1D247}" destId="{68CF136B-31FE-E549-8D5B-1ABBF1521561}" srcOrd="0" destOrd="0" presId="urn:microsoft.com/office/officeart/2005/8/layout/process4"/>
    <dgm:cxn modelId="{E54767B6-C5F8-6340-A94D-9A04452F165C}" srcId="{195CD653-3B74-3C47-A474-537E6CC9213F}" destId="{A573AABF-2F99-7E4F-B051-EEB809F1D247}" srcOrd="0" destOrd="0" parTransId="{0ABA49EA-3C59-3647-B4A0-1FFE5A5EB1D6}" sibTransId="{9CFE782A-ADF2-EF4B-9BC4-BD9FF11F4C47}"/>
    <dgm:cxn modelId="{D84D40BA-8D8C-4B42-B12D-34C4CB10CF2B}" srcId="{087E7BB5-8878-074F-926D-B2EC3E8E2E57}" destId="{195CD653-3B74-3C47-A474-537E6CC9213F}" srcOrd="1" destOrd="0" parTransId="{EB7157F2-1F4B-3E43-BD82-962370C91D3B}" sibTransId="{E179BDD5-3CA9-6D48-8E34-7F6B5DA4434B}"/>
    <dgm:cxn modelId="{7BCF60E9-7866-D147-9B81-B1CF28351A6F}" type="presOf" srcId="{BF0F2957-8631-6241-A90A-896C5845C182}" destId="{EA6D76BF-F3D3-F44A-AA3A-6C5AD415804A}" srcOrd="0" destOrd="0" presId="urn:microsoft.com/office/officeart/2005/8/layout/process4"/>
    <dgm:cxn modelId="{AA7B2FFF-E3DD-DB48-8DAC-E82E26787A66}" srcId="{087E7BB5-8878-074F-926D-B2EC3E8E2E57}" destId="{B11C38B2-552A-FD4A-A06D-88CAAC5C80FA}" srcOrd="0" destOrd="0" parTransId="{697EE21E-1C23-3A46-95F0-D5FAB8670D8F}" sibTransId="{8C84005A-5C3F-B848-8509-7004397A3B1B}"/>
    <dgm:cxn modelId="{33A5DE2D-B113-D44D-A64D-51380EC3DBFE}" type="presParOf" srcId="{924AAF73-C64E-0049-A7EE-26CEAB7C8746}" destId="{02566142-2F83-8643-9F48-B7DD2A04144B}" srcOrd="0" destOrd="0" presId="urn:microsoft.com/office/officeart/2005/8/layout/process4"/>
    <dgm:cxn modelId="{E5BE6BD4-6FFA-0A48-B5CA-8A308D30DB68}" type="presParOf" srcId="{02566142-2F83-8643-9F48-B7DD2A04144B}" destId="{AE4595BE-159B-2F40-A558-D498826771E5}" srcOrd="0" destOrd="0" presId="urn:microsoft.com/office/officeart/2005/8/layout/process4"/>
    <dgm:cxn modelId="{9B6A03A9-333E-D54B-8333-7A69E7417E76}" type="presParOf" srcId="{924AAF73-C64E-0049-A7EE-26CEAB7C8746}" destId="{0725084E-D345-0244-9146-5AA0CBBFAE7D}" srcOrd="1" destOrd="0" presId="urn:microsoft.com/office/officeart/2005/8/layout/process4"/>
    <dgm:cxn modelId="{90B74338-9DB7-8C4E-8FB7-F1F82C5F5C20}" type="presParOf" srcId="{924AAF73-C64E-0049-A7EE-26CEAB7C8746}" destId="{59FBCFE6-FB64-3A47-85BA-D0090E881D63}" srcOrd="2" destOrd="0" presId="urn:microsoft.com/office/officeart/2005/8/layout/process4"/>
    <dgm:cxn modelId="{E2AE34E6-D24E-8F42-9377-6F975984C3A2}" type="presParOf" srcId="{59FBCFE6-FB64-3A47-85BA-D0090E881D63}" destId="{7405DA8E-CCD9-2643-8211-385E0D833B2E}" srcOrd="0" destOrd="0" presId="urn:microsoft.com/office/officeart/2005/8/layout/process4"/>
    <dgm:cxn modelId="{B11E5B89-C14A-1747-9B50-2DD7C974D3A6}" type="presParOf" srcId="{59FBCFE6-FB64-3A47-85BA-D0090E881D63}" destId="{09C37C63-069B-984C-AA57-7CD97E5A606C}" srcOrd="1" destOrd="0" presId="urn:microsoft.com/office/officeart/2005/8/layout/process4"/>
    <dgm:cxn modelId="{CA31585A-301C-4C47-A986-DE5084ABFF1C}" type="presParOf" srcId="{59FBCFE6-FB64-3A47-85BA-D0090E881D63}" destId="{10849B01-A61D-8048-A14B-45097AC90B5A}" srcOrd="2" destOrd="0" presId="urn:microsoft.com/office/officeart/2005/8/layout/process4"/>
    <dgm:cxn modelId="{D9919932-21E9-6A4D-89AA-AF8C0989A351}" type="presParOf" srcId="{10849B01-A61D-8048-A14B-45097AC90B5A}" destId="{EA6D76BF-F3D3-F44A-AA3A-6C5AD415804A}" srcOrd="0" destOrd="0" presId="urn:microsoft.com/office/officeart/2005/8/layout/process4"/>
    <dgm:cxn modelId="{202DFC41-1AED-0645-8169-6FCC6145276B}" type="presParOf" srcId="{924AAF73-C64E-0049-A7EE-26CEAB7C8746}" destId="{174B0CF2-E16D-BD49-84FC-84C5AA74C1A9}" srcOrd="3" destOrd="0" presId="urn:microsoft.com/office/officeart/2005/8/layout/process4"/>
    <dgm:cxn modelId="{D6453AFE-51DE-114C-97F2-31EB32CDE806}" type="presParOf" srcId="{924AAF73-C64E-0049-A7EE-26CEAB7C8746}" destId="{0F975475-57C9-2F4B-96BC-87512675DECB}" srcOrd="4" destOrd="0" presId="urn:microsoft.com/office/officeart/2005/8/layout/process4"/>
    <dgm:cxn modelId="{16CAD160-EBAF-C842-8396-3D4AD22EB942}" type="presParOf" srcId="{0F975475-57C9-2F4B-96BC-87512675DECB}" destId="{83CEC237-F147-644E-9206-9830FCB6A017}" srcOrd="0" destOrd="0" presId="urn:microsoft.com/office/officeart/2005/8/layout/process4"/>
    <dgm:cxn modelId="{7C632406-739C-D345-BF5B-A1B94BD483CC}" type="presParOf" srcId="{0F975475-57C9-2F4B-96BC-87512675DECB}" destId="{5A9848A5-8F74-654F-9B46-9CD15A5BDC85}" srcOrd="1" destOrd="0" presId="urn:microsoft.com/office/officeart/2005/8/layout/process4"/>
    <dgm:cxn modelId="{6A77861F-25A3-B54E-9EA7-B48EF540703A}" type="presParOf" srcId="{0F975475-57C9-2F4B-96BC-87512675DECB}" destId="{529F860A-8FDC-184C-A9C5-1550ED16AABF}" srcOrd="2" destOrd="0" presId="urn:microsoft.com/office/officeart/2005/8/layout/process4"/>
    <dgm:cxn modelId="{FA956DEF-5552-4C4C-9A1A-27C2BDA56709}" type="presParOf" srcId="{529F860A-8FDC-184C-A9C5-1550ED16AABF}" destId="{68CF136B-31FE-E549-8D5B-1ABBF1521561}" srcOrd="0" destOrd="0" presId="urn:microsoft.com/office/officeart/2005/8/layout/process4"/>
    <dgm:cxn modelId="{CB39101E-0070-E44B-AC90-7B71E62666F5}" type="presParOf" srcId="{924AAF73-C64E-0049-A7EE-26CEAB7C8746}" destId="{977BA377-892A-0F40-AF8F-C91C6B910955}" srcOrd="5" destOrd="0" presId="urn:microsoft.com/office/officeart/2005/8/layout/process4"/>
    <dgm:cxn modelId="{A768A7E0-7A5B-0D45-AE67-57949C2B6ED3}" type="presParOf" srcId="{924AAF73-C64E-0049-A7EE-26CEAB7C8746}" destId="{5E007501-B838-5C45-901D-9247E905EBF6}" srcOrd="6" destOrd="0" presId="urn:microsoft.com/office/officeart/2005/8/layout/process4"/>
    <dgm:cxn modelId="{A6C674F7-B3FC-8F41-874C-9254F9A75A70}" type="presParOf" srcId="{5E007501-B838-5C45-901D-9247E905EBF6}" destId="{E3628A11-3A9D-8246-9EED-CA64F7B615DD}" srcOrd="0" destOrd="0" presId="urn:microsoft.com/office/officeart/2005/8/layout/process4"/>
    <dgm:cxn modelId="{6DD09EE4-0695-2745-965D-39CB078AB235}" type="presParOf" srcId="{5E007501-B838-5C45-901D-9247E905EBF6}" destId="{09CCADD0-B49F-9B4B-A7FF-A08B5E62FCDC}" srcOrd="1" destOrd="0" presId="urn:microsoft.com/office/officeart/2005/8/layout/process4"/>
    <dgm:cxn modelId="{AF81B23B-7CE4-7346-8964-C989FAE740C9}" type="presParOf" srcId="{5E007501-B838-5C45-901D-9247E905EBF6}" destId="{8FFC4FEE-149E-3245-9C92-FCBEA6F76DA2}" srcOrd="2" destOrd="0" presId="urn:microsoft.com/office/officeart/2005/8/layout/process4"/>
    <dgm:cxn modelId="{076A1F8B-1EBD-A24E-9BD1-BEF259B591D0}" type="presParOf" srcId="{8FFC4FEE-149E-3245-9C92-FCBEA6F76DA2}" destId="{9E0EF710-1DA0-374E-AD29-0C2DF825E05C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B9970C0-CE15-43EC-AEE0-6FBA78F6A31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AEDA4F1-0549-4A8B-956F-36BFDE53037B}">
      <dgm:prSet/>
      <dgm:spPr/>
      <dgm:t>
        <a:bodyPr/>
        <a:lstStyle/>
        <a:p>
          <a:r>
            <a:rPr lang="en-US"/>
            <a:t>CPU-to-memory ratio</a:t>
          </a:r>
        </a:p>
      </dgm:t>
    </dgm:pt>
    <dgm:pt modelId="{5764BC6E-AAB9-4DE5-BB46-18342EFCC881}" type="parTrans" cxnId="{AC78DD67-2A75-4317-B7C9-11D7D7576728}">
      <dgm:prSet/>
      <dgm:spPr/>
      <dgm:t>
        <a:bodyPr/>
        <a:lstStyle/>
        <a:p>
          <a:endParaRPr lang="en-US"/>
        </a:p>
      </dgm:t>
    </dgm:pt>
    <dgm:pt modelId="{0BF3613E-2391-48DD-83E1-E8297F13256F}" type="sibTrans" cxnId="{AC78DD67-2A75-4317-B7C9-11D7D7576728}">
      <dgm:prSet/>
      <dgm:spPr/>
      <dgm:t>
        <a:bodyPr/>
        <a:lstStyle/>
        <a:p>
          <a:endParaRPr lang="en-US"/>
        </a:p>
      </dgm:t>
    </dgm:pt>
    <dgm:pt modelId="{B2906721-1AFE-44ED-BC9F-3F10118CF354}">
      <dgm:prSet/>
      <dgm:spPr/>
      <dgm:t>
        <a:bodyPr/>
        <a:lstStyle/>
        <a:p>
          <a:r>
            <a:rPr lang="en-US"/>
            <a:t>Disk throughput and IO</a:t>
          </a:r>
        </a:p>
      </dgm:t>
    </dgm:pt>
    <dgm:pt modelId="{8F97BF37-A692-449B-80F5-28BD59D95A3C}" type="parTrans" cxnId="{A209F8C8-7C08-47B4-836C-B837ADF5CDCE}">
      <dgm:prSet/>
      <dgm:spPr/>
      <dgm:t>
        <a:bodyPr/>
        <a:lstStyle/>
        <a:p>
          <a:endParaRPr lang="en-US"/>
        </a:p>
      </dgm:t>
    </dgm:pt>
    <dgm:pt modelId="{B17EEF60-986E-4FF4-8F0F-17280802C5F3}" type="sibTrans" cxnId="{A209F8C8-7C08-47B4-836C-B837ADF5CDCE}">
      <dgm:prSet/>
      <dgm:spPr/>
      <dgm:t>
        <a:bodyPr/>
        <a:lstStyle/>
        <a:p>
          <a:endParaRPr lang="en-US"/>
        </a:p>
      </dgm:t>
    </dgm:pt>
    <dgm:pt modelId="{560C52FF-EEC8-49C2-B679-72651B1AC405}">
      <dgm:prSet/>
      <dgm:spPr/>
      <dgm:t>
        <a:bodyPr/>
        <a:lstStyle/>
        <a:p>
          <a:r>
            <a:rPr lang="en-US"/>
            <a:t>Graphics rendering</a:t>
          </a:r>
        </a:p>
      </dgm:t>
    </dgm:pt>
    <dgm:pt modelId="{0AE16DF8-82BF-4ED1-B83E-C51BE523EBE1}" type="parTrans" cxnId="{31E240A2-C064-44E7-9990-1CDB9CE964F5}">
      <dgm:prSet/>
      <dgm:spPr/>
      <dgm:t>
        <a:bodyPr/>
        <a:lstStyle/>
        <a:p>
          <a:endParaRPr lang="en-US"/>
        </a:p>
      </dgm:t>
    </dgm:pt>
    <dgm:pt modelId="{EF8741BD-26E5-4F8F-A32E-05622931DFAD}" type="sibTrans" cxnId="{31E240A2-C064-44E7-9990-1CDB9CE964F5}">
      <dgm:prSet/>
      <dgm:spPr/>
      <dgm:t>
        <a:bodyPr/>
        <a:lstStyle/>
        <a:p>
          <a:endParaRPr lang="en-US"/>
        </a:p>
      </dgm:t>
    </dgm:pt>
    <dgm:pt modelId="{17E4C0C5-80B3-4D3C-9F1B-37B01C032DED}">
      <dgm:prSet/>
      <dgm:spPr/>
      <dgm:t>
        <a:bodyPr/>
        <a:lstStyle/>
        <a:p>
          <a:r>
            <a:rPr lang="en-US"/>
            <a:t>Model training and inferencing</a:t>
          </a:r>
        </a:p>
      </dgm:t>
    </dgm:pt>
    <dgm:pt modelId="{0E924BED-B661-42E6-BF56-E22C48909247}" type="parTrans" cxnId="{4AF77EED-13D5-491B-8C95-E2B17A233E7D}">
      <dgm:prSet/>
      <dgm:spPr/>
      <dgm:t>
        <a:bodyPr/>
        <a:lstStyle/>
        <a:p>
          <a:endParaRPr lang="en-US"/>
        </a:p>
      </dgm:t>
    </dgm:pt>
    <dgm:pt modelId="{42005F79-BDB6-4137-8F69-72FCDB9E34D0}" type="sibTrans" cxnId="{4AF77EED-13D5-491B-8C95-E2B17A233E7D}">
      <dgm:prSet/>
      <dgm:spPr/>
      <dgm:t>
        <a:bodyPr/>
        <a:lstStyle/>
        <a:p>
          <a:endParaRPr lang="en-US"/>
        </a:p>
      </dgm:t>
    </dgm:pt>
    <dgm:pt modelId="{E9C5C3D2-087C-4CDD-8B26-A3F64F468A70}" type="pres">
      <dgm:prSet presAssocID="{EB9970C0-CE15-43EC-AEE0-6FBA78F6A31E}" presName="root" presStyleCnt="0">
        <dgm:presLayoutVars>
          <dgm:dir/>
          <dgm:resizeHandles val="exact"/>
        </dgm:presLayoutVars>
      </dgm:prSet>
      <dgm:spPr/>
    </dgm:pt>
    <dgm:pt modelId="{C3525106-91CD-4ED5-92CF-A16D2DA321A3}" type="pres">
      <dgm:prSet presAssocID="{4AEDA4F1-0549-4A8B-956F-36BFDE53037B}" presName="compNode" presStyleCnt="0"/>
      <dgm:spPr/>
    </dgm:pt>
    <dgm:pt modelId="{8D482B88-6B18-4092-9321-790969B2E0C3}" type="pres">
      <dgm:prSet presAssocID="{4AEDA4F1-0549-4A8B-956F-36BFDE53037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B17C5AE2-C3E8-400F-89B5-174EDF48B313}" type="pres">
      <dgm:prSet presAssocID="{4AEDA4F1-0549-4A8B-956F-36BFDE53037B}" presName="spaceRect" presStyleCnt="0"/>
      <dgm:spPr/>
    </dgm:pt>
    <dgm:pt modelId="{608FACE5-DD64-44D1-A533-50506BEEDDF6}" type="pres">
      <dgm:prSet presAssocID="{4AEDA4F1-0549-4A8B-956F-36BFDE53037B}" presName="textRect" presStyleLbl="revTx" presStyleIdx="0" presStyleCnt="4">
        <dgm:presLayoutVars>
          <dgm:chMax val="1"/>
          <dgm:chPref val="1"/>
        </dgm:presLayoutVars>
      </dgm:prSet>
      <dgm:spPr/>
    </dgm:pt>
    <dgm:pt modelId="{C0717DC5-5D25-4910-BD05-8B697E810143}" type="pres">
      <dgm:prSet presAssocID="{0BF3613E-2391-48DD-83E1-E8297F13256F}" presName="sibTrans" presStyleCnt="0"/>
      <dgm:spPr/>
    </dgm:pt>
    <dgm:pt modelId="{7826FF93-5898-44BE-8B1C-CC1EA64CE787}" type="pres">
      <dgm:prSet presAssocID="{B2906721-1AFE-44ED-BC9F-3F10118CF354}" presName="compNode" presStyleCnt="0"/>
      <dgm:spPr/>
    </dgm:pt>
    <dgm:pt modelId="{DB304D2A-6BBE-4D8D-BDB6-623CA284AC22}" type="pres">
      <dgm:prSet presAssocID="{B2906721-1AFE-44ED-BC9F-3F10118CF35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FDCD65DC-E508-4F97-A4D6-2153B400B74E}" type="pres">
      <dgm:prSet presAssocID="{B2906721-1AFE-44ED-BC9F-3F10118CF354}" presName="spaceRect" presStyleCnt="0"/>
      <dgm:spPr/>
    </dgm:pt>
    <dgm:pt modelId="{20EB4C23-031C-4B13-9405-B136B4C24807}" type="pres">
      <dgm:prSet presAssocID="{B2906721-1AFE-44ED-BC9F-3F10118CF354}" presName="textRect" presStyleLbl="revTx" presStyleIdx="1" presStyleCnt="4">
        <dgm:presLayoutVars>
          <dgm:chMax val="1"/>
          <dgm:chPref val="1"/>
        </dgm:presLayoutVars>
      </dgm:prSet>
      <dgm:spPr/>
    </dgm:pt>
    <dgm:pt modelId="{700BC241-FD97-4F1F-A60A-AF76AC4676C6}" type="pres">
      <dgm:prSet presAssocID="{B17EEF60-986E-4FF4-8F0F-17280802C5F3}" presName="sibTrans" presStyleCnt="0"/>
      <dgm:spPr/>
    </dgm:pt>
    <dgm:pt modelId="{BBBB90CB-835F-4006-9B4E-EF56C5421191}" type="pres">
      <dgm:prSet presAssocID="{560C52FF-EEC8-49C2-B679-72651B1AC405}" presName="compNode" presStyleCnt="0"/>
      <dgm:spPr/>
    </dgm:pt>
    <dgm:pt modelId="{6B70E8D1-FB71-4B6D-A95F-FCDDA3F79A32}" type="pres">
      <dgm:prSet presAssocID="{560C52FF-EEC8-49C2-B679-72651B1AC40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2AF89A1C-B153-43CF-9E7A-FC61FBA030D6}" type="pres">
      <dgm:prSet presAssocID="{560C52FF-EEC8-49C2-B679-72651B1AC405}" presName="spaceRect" presStyleCnt="0"/>
      <dgm:spPr/>
    </dgm:pt>
    <dgm:pt modelId="{6BCB919B-DF46-4F13-AD91-03977E4423D8}" type="pres">
      <dgm:prSet presAssocID="{560C52FF-EEC8-49C2-B679-72651B1AC405}" presName="textRect" presStyleLbl="revTx" presStyleIdx="2" presStyleCnt="4">
        <dgm:presLayoutVars>
          <dgm:chMax val="1"/>
          <dgm:chPref val="1"/>
        </dgm:presLayoutVars>
      </dgm:prSet>
      <dgm:spPr/>
    </dgm:pt>
    <dgm:pt modelId="{09D8F00F-CC84-4990-BF2E-C320F0B97DA7}" type="pres">
      <dgm:prSet presAssocID="{EF8741BD-26E5-4F8F-A32E-05622931DFAD}" presName="sibTrans" presStyleCnt="0"/>
      <dgm:spPr/>
    </dgm:pt>
    <dgm:pt modelId="{38C9FFC7-9BAD-4F00-B4F9-00FF884E4391}" type="pres">
      <dgm:prSet presAssocID="{17E4C0C5-80B3-4D3C-9F1B-37B01C032DED}" presName="compNode" presStyleCnt="0"/>
      <dgm:spPr/>
    </dgm:pt>
    <dgm:pt modelId="{275F43E3-C58C-4E89-8B53-62B42C167913}" type="pres">
      <dgm:prSet presAssocID="{17E4C0C5-80B3-4D3C-9F1B-37B01C032DE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3BCF9CED-029A-47E4-AE20-FC56B51C9895}" type="pres">
      <dgm:prSet presAssocID="{17E4C0C5-80B3-4D3C-9F1B-37B01C032DED}" presName="spaceRect" presStyleCnt="0"/>
      <dgm:spPr/>
    </dgm:pt>
    <dgm:pt modelId="{00110721-AD27-41DA-A15F-0DE1FA6B4C66}" type="pres">
      <dgm:prSet presAssocID="{17E4C0C5-80B3-4D3C-9F1B-37B01C032DE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8A84D12-3736-454A-A0FA-47E641D6F7C7}" type="presOf" srcId="{EB9970C0-CE15-43EC-AEE0-6FBA78F6A31E}" destId="{E9C5C3D2-087C-4CDD-8B26-A3F64F468A70}" srcOrd="0" destOrd="0" presId="urn:microsoft.com/office/officeart/2018/2/layout/IconLabelList"/>
    <dgm:cxn modelId="{FD95321C-0AB1-4338-9094-18E8CC2A15DF}" type="presOf" srcId="{4AEDA4F1-0549-4A8B-956F-36BFDE53037B}" destId="{608FACE5-DD64-44D1-A533-50506BEEDDF6}" srcOrd="0" destOrd="0" presId="urn:microsoft.com/office/officeart/2018/2/layout/IconLabelList"/>
    <dgm:cxn modelId="{AC78DD67-2A75-4317-B7C9-11D7D7576728}" srcId="{EB9970C0-CE15-43EC-AEE0-6FBA78F6A31E}" destId="{4AEDA4F1-0549-4A8B-956F-36BFDE53037B}" srcOrd="0" destOrd="0" parTransId="{5764BC6E-AAB9-4DE5-BB46-18342EFCC881}" sibTransId="{0BF3613E-2391-48DD-83E1-E8297F13256F}"/>
    <dgm:cxn modelId="{31E240A2-C064-44E7-9990-1CDB9CE964F5}" srcId="{EB9970C0-CE15-43EC-AEE0-6FBA78F6A31E}" destId="{560C52FF-EEC8-49C2-B679-72651B1AC405}" srcOrd="2" destOrd="0" parTransId="{0AE16DF8-82BF-4ED1-B83E-C51BE523EBE1}" sibTransId="{EF8741BD-26E5-4F8F-A32E-05622931DFAD}"/>
    <dgm:cxn modelId="{CE731EC5-5CDD-45B5-B93F-B83B7218C744}" type="presOf" srcId="{B2906721-1AFE-44ED-BC9F-3F10118CF354}" destId="{20EB4C23-031C-4B13-9405-B136B4C24807}" srcOrd="0" destOrd="0" presId="urn:microsoft.com/office/officeart/2018/2/layout/IconLabelList"/>
    <dgm:cxn modelId="{52D7F1C5-9008-4992-A9E2-B155C0C2D2A3}" type="presOf" srcId="{560C52FF-EEC8-49C2-B679-72651B1AC405}" destId="{6BCB919B-DF46-4F13-AD91-03977E4423D8}" srcOrd="0" destOrd="0" presId="urn:microsoft.com/office/officeart/2018/2/layout/IconLabelList"/>
    <dgm:cxn modelId="{A209F8C8-7C08-47B4-836C-B837ADF5CDCE}" srcId="{EB9970C0-CE15-43EC-AEE0-6FBA78F6A31E}" destId="{B2906721-1AFE-44ED-BC9F-3F10118CF354}" srcOrd="1" destOrd="0" parTransId="{8F97BF37-A692-449B-80F5-28BD59D95A3C}" sibTransId="{B17EEF60-986E-4FF4-8F0F-17280802C5F3}"/>
    <dgm:cxn modelId="{4AF77EED-13D5-491B-8C95-E2B17A233E7D}" srcId="{EB9970C0-CE15-43EC-AEE0-6FBA78F6A31E}" destId="{17E4C0C5-80B3-4D3C-9F1B-37B01C032DED}" srcOrd="3" destOrd="0" parTransId="{0E924BED-B661-42E6-BF56-E22C48909247}" sibTransId="{42005F79-BDB6-4137-8F69-72FCDB9E34D0}"/>
    <dgm:cxn modelId="{BE42B5F4-411A-434C-A6DC-A72A616F9A2A}" type="presOf" srcId="{17E4C0C5-80B3-4D3C-9F1B-37B01C032DED}" destId="{00110721-AD27-41DA-A15F-0DE1FA6B4C66}" srcOrd="0" destOrd="0" presId="urn:microsoft.com/office/officeart/2018/2/layout/IconLabelList"/>
    <dgm:cxn modelId="{3C8CB5D0-0EC8-4A34-A4AA-BB8D0D4B82D7}" type="presParOf" srcId="{E9C5C3D2-087C-4CDD-8B26-A3F64F468A70}" destId="{C3525106-91CD-4ED5-92CF-A16D2DA321A3}" srcOrd="0" destOrd="0" presId="urn:microsoft.com/office/officeart/2018/2/layout/IconLabelList"/>
    <dgm:cxn modelId="{F31CBAC0-1FCD-44B4-B1AC-92AF0C9697E9}" type="presParOf" srcId="{C3525106-91CD-4ED5-92CF-A16D2DA321A3}" destId="{8D482B88-6B18-4092-9321-790969B2E0C3}" srcOrd="0" destOrd="0" presId="urn:microsoft.com/office/officeart/2018/2/layout/IconLabelList"/>
    <dgm:cxn modelId="{E44EF038-D713-4D65-A549-B86E4CCE414E}" type="presParOf" srcId="{C3525106-91CD-4ED5-92CF-A16D2DA321A3}" destId="{B17C5AE2-C3E8-400F-89B5-174EDF48B313}" srcOrd="1" destOrd="0" presId="urn:microsoft.com/office/officeart/2018/2/layout/IconLabelList"/>
    <dgm:cxn modelId="{FFAF88FA-D7C1-42FF-9E16-64397D6BC0E3}" type="presParOf" srcId="{C3525106-91CD-4ED5-92CF-A16D2DA321A3}" destId="{608FACE5-DD64-44D1-A533-50506BEEDDF6}" srcOrd="2" destOrd="0" presId="urn:microsoft.com/office/officeart/2018/2/layout/IconLabelList"/>
    <dgm:cxn modelId="{2016A59B-E898-4CC9-B971-1DE13B14A636}" type="presParOf" srcId="{E9C5C3D2-087C-4CDD-8B26-A3F64F468A70}" destId="{C0717DC5-5D25-4910-BD05-8B697E810143}" srcOrd="1" destOrd="0" presId="urn:microsoft.com/office/officeart/2018/2/layout/IconLabelList"/>
    <dgm:cxn modelId="{20FBB54B-D969-415F-9456-ACD9B62DDD10}" type="presParOf" srcId="{E9C5C3D2-087C-4CDD-8B26-A3F64F468A70}" destId="{7826FF93-5898-44BE-8B1C-CC1EA64CE787}" srcOrd="2" destOrd="0" presId="urn:microsoft.com/office/officeart/2018/2/layout/IconLabelList"/>
    <dgm:cxn modelId="{5470AC35-40EA-40BB-AFE9-A1D7ADE4B524}" type="presParOf" srcId="{7826FF93-5898-44BE-8B1C-CC1EA64CE787}" destId="{DB304D2A-6BBE-4D8D-BDB6-623CA284AC22}" srcOrd="0" destOrd="0" presId="urn:microsoft.com/office/officeart/2018/2/layout/IconLabelList"/>
    <dgm:cxn modelId="{0B7D83F5-E70D-48ED-851B-B0F412C8FDB1}" type="presParOf" srcId="{7826FF93-5898-44BE-8B1C-CC1EA64CE787}" destId="{FDCD65DC-E508-4F97-A4D6-2153B400B74E}" srcOrd="1" destOrd="0" presId="urn:microsoft.com/office/officeart/2018/2/layout/IconLabelList"/>
    <dgm:cxn modelId="{C37F224B-B3AC-43C5-BFA3-1BB3602BD5DE}" type="presParOf" srcId="{7826FF93-5898-44BE-8B1C-CC1EA64CE787}" destId="{20EB4C23-031C-4B13-9405-B136B4C24807}" srcOrd="2" destOrd="0" presId="urn:microsoft.com/office/officeart/2018/2/layout/IconLabelList"/>
    <dgm:cxn modelId="{6165EAEC-AF38-4DF6-95BC-9B6FB3CDEF13}" type="presParOf" srcId="{E9C5C3D2-087C-4CDD-8B26-A3F64F468A70}" destId="{700BC241-FD97-4F1F-A60A-AF76AC4676C6}" srcOrd="3" destOrd="0" presId="urn:microsoft.com/office/officeart/2018/2/layout/IconLabelList"/>
    <dgm:cxn modelId="{BE8EFDAD-6EF4-458A-80C6-74B3E036B5BB}" type="presParOf" srcId="{E9C5C3D2-087C-4CDD-8B26-A3F64F468A70}" destId="{BBBB90CB-835F-4006-9B4E-EF56C5421191}" srcOrd="4" destOrd="0" presId="urn:microsoft.com/office/officeart/2018/2/layout/IconLabelList"/>
    <dgm:cxn modelId="{7B35CA1C-0164-4AD2-A03C-70253325DB43}" type="presParOf" srcId="{BBBB90CB-835F-4006-9B4E-EF56C5421191}" destId="{6B70E8D1-FB71-4B6D-A95F-FCDDA3F79A32}" srcOrd="0" destOrd="0" presId="urn:microsoft.com/office/officeart/2018/2/layout/IconLabelList"/>
    <dgm:cxn modelId="{23447818-E2BB-4992-8941-1A863E327C35}" type="presParOf" srcId="{BBBB90CB-835F-4006-9B4E-EF56C5421191}" destId="{2AF89A1C-B153-43CF-9E7A-FC61FBA030D6}" srcOrd="1" destOrd="0" presId="urn:microsoft.com/office/officeart/2018/2/layout/IconLabelList"/>
    <dgm:cxn modelId="{B4EE2067-5FE8-4AF6-BB16-71D0EB43C926}" type="presParOf" srcId="{BBBB90CB-835F-4006-9B4E-EF56C5421191}" destId="{6BCB919B-DF46-4F13-AD91-03977E4423D8}" srcOrd="2" destOrd="0" presId="urn:microsoft.com/office/officeart/2018/2/layout/IconLabelList"/>
    <dgm:cxn modelId="{0D89B6AA-C10D-4145-9AA3-458068A59FA1}" type="presParOf" srcId="{E9C5C3D2-087C-4CDD-8B26-A3F64F468A70}" destId="{09D8F00F-CC84-4990-BF2E-C320F0B97DA7}" srcOrd="5" destOrd="0" presId="urn:microsoft.com/office/officeart/2018/2/layout/IconLabelList"/>
    <dgm:cxn modelId="{A8A19792-D03E-4438-9A01-94DE63C55E17}" type="presParOf" srcId="{E9C5C3D2-087C-4CDD-8B26-A3F64F468A70}" destId="{38C9FFC7-9BAD-4F00-B4F9-00FF884E4391}" srcOrd="6" destOrd="0" presId="urn:microsoft.com/office/officeart/2018/2/layout/IconLabelList"/>
    <dgm:cxn modelId="{9A681C24-339F-490D-83D1-8B607DE87ECF}" type="presParOf" srcId="{38C9FFC7-9BAD-4F00-B4F9-00FF884E4391}" destId="{275F43E3-C58C-4E89-8B53-62B42C167913}" srcOrd="0" destOrd="0" presId="urn:microsoft.com/office/officeart/2018/2/layout/IconLabelList"/>
    <dgm:cxn modelId="{4A3F3526-AD41-4370-8751-12E3423B9946}" type="presParOf" srcId="{38C9FFC7-9BAD-4F00-B4F9-00FF884E4391}" destId="{3BCF9CED-029A-47E4-AE20-FC56B51C9895}" srcOrd="1" destOrd="0" presId="urn:microsoft.com/office/officeart/2018/2/layout/IconLabelList"/>
    <dgm:cxn modelId="{08F43E09-F5DA-48AD-80F1-BC999DA5E570}" type="presParOf" srcId="{38C9FFC7-9BAD-4F00-B4F9-00FF884E4391}" destId="{00110721-AD27-41DA-A15F-0DE1FA6B4C6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9478127-1061-41C1-85FF-39B7B95DB45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5AF20A7-58EB-41A5-90BB-E37BDC2A9DC3}">
      <dgm:prSet/>
      <dgm:spPr/>
      <dgm:t>
        <a:bodyPr/>
        <a:lstStyle/>
        <a:p>
          <a:r>
            <a:rPr lang="en-US"/>
            <a:t>Passwords</a:t>
          </a:r>
        </a:p>
      </dgm:t>
    </dgm:pt>
    <dgm:pt modelId="{A24A03D9-4049-4934-AE75-29701D87AE4E}" type="parTrans" cxnId="{E3240B4B-2705-45CE-8DB7-D1151DE4D596}">
      <dgm:prSet/>
      <dgm:spPr/>
      <dgm:t>
        <a:bodyPr/>
        <a:lstStyle/>
        <a:p>
          <a:endParaRPr lang="en-US"/>
        </a:p>
      </dgm:t>
    </dgm:pt>
    <dgm:pt modelId="{5DB4E066-67C6-45B0-B505-536E120D14F2}" type="sibTrans" cxnId="{E3240B4B-2705-45CE-8DB7-D1151DE4D596}">
      <dgm:prSet/>
      <dgm:spPr/>
      <dgm:t>
        <a:bodyPr/>
        <a:lstStyle/>
        <a:p>
          <a:endParaRPr lang="en-US"/>
        </a:p>
      </dgm:t>
    </dgm:pt>
    <dgm:pt modelId="{1747BC6B-1E58-4BA4-BDEC-24892EA2A36A}">
      <dgm:prSet/>
      <dgm:spPr/>
      <dgm:t>
        <a:bodyPr/>
        <a:lstStyle/>
        <a:p>
          <a:r>
            <a:rPr lang="en-US"/>
            <a:t>Authentication apps</a:t>
          </a:r>
        </a:p>
      </dgm:t>
    </dgm:pt>
    <dgm:pt modelId="{F5F67292-D7FE-4EBB-8FAE-FFA9BF5D4145}" type="parTrans" cxnId="{6B71B5DE-CDF7-4584-B80B-8E569D03888A}">
      <dgm:prSet/>
      <dgm:spPr/>
      <dgm:t>
        <a:bodyPr/>
        <a:lstStyle/>
        <a:p>
          <a:endParaRPr lang="en-US"/>
        </a:p>
      </dgm:t>
    </dgm:pt>
    <dgm:pt modelId="{311396EB-BCA4-4DB3-909F-8494AED52359}" type="sibTrans" cxnId="{6B71B5DE-CDF7-4584-B80B-8E569D03888A}">
      <dgm:prSet/>
      <dgm:spPr/>
      <dgm:t>
        <a:bodyPr/>
        <a:lstStyle/>
        <a:p>
          <a:endParaRPr lang="en-US"/>
        </a:p>
      </dgm:t>
    </dgm:pt>
    <dgm:pt modelId="{B62C1AC8-0D31-4911-8E18-7A9F49A31D50}">
      <dgm:prSet/>
      <dgm:spPr/>
      <dgm:t>
        <a:bodyPr/>
        <a:lstStyle/>
        <a:p>
          <a:r>
            <a:rPr lang="en-US"/>
            <a:t>Biometrics</a:t>
          </a:r>
        </a:p>
      </dgm:t>
    </dgm:pt>
    <dgm:pt modelId="{021C37DB-4085-49D9-A8EF-697A9FD42B4C}" type="parTrans" cxnId="{BECE6D90-9FA1-4C42-9F97-C3429E71F67A}">
      <dgm:prSet/>
      <dgm:spPr/>
      <dgm:t>
        <a:bodyPr/>
        <a:lstStyle/>
        <a:p>
          <a:endParaRPr lang="en-US"/>
        </a:p>
      </dgm:t>
    </dgm:pt>
    <dgm:pt modelId="{4B88D347-3B08-4193-9887-B6D7BE63275B}" type="sibTrans" cxnId="{BECE6D90-9FA1-4C42-9F97-C3429E71F67A}">
      <dgm:prSet/>
      <dgm:spPr/>
      <dgm:t>
        <a:bodyPr/>
        <a:lstStyle/>
        <a:p>
          <a:endParaRPr lang="en-US"/>
        </a:p>
      </dgm:t>
    </dgm:pt>
    <dgm:pt modelId="{FE100BBF-7656-44A6-87C1-657002095C0B}">
      <dgm:prSet/>
      <dgm:spPr/>
      <dgm:t>
        <a:bodyPr/>
        <a:lstStyle/>
        <a:p>
          <a:r>
            <a:rPr lang="en-US"/>
            <a:t>Keys</a:t>
          </a:r>
        </a:p>
      </dgm:t>
    </dgm:pt>
    <dgm:pt modelId="{7A679A7A-7AAB-4496-9871-12AF831A3051}" type="parTrans" cxnId="{E923EA39-ABB0-478B-81F6-C036E829AF91}">
      <dgm:prSet/>
      <dgm:spPr/>
      <dgm:t>
        <a:bodyPr/>
        <a:lstStyle/>
        <a:p>
          <a:endParaRPr lang="en-US"/>
        </a:p>
      </dgm:t>
    </dgm:pt>
    <dgm:pt modelId="{1E5AD9E8-C9F7-4017-B39F-6670CFC64E5B}" type="sibTrans" cxnId="{E923EA39-ABB0-478B-81F6-C036E829AF91}">
      <dgm:prSet/>
      <dgm:spPr/>
      <dgm:t>
        <a:bodyPr/>
        <a:lstStyle/>
        <a:p>
          <a:endParaRPr lang="en-US"/>
        </a:p>
      </dgm:t>
    </dgm:pt>
    <dgm:pt modelId="{F9F8C52B-7089-4019-8EC3-1007528575A2}" type="pres">
      <dgm:prSet presAssocID="{79478127-1061-41C1-85FF-39B7B95DB45F}" presName="root" presStyleCnt="0">
        <dgm:presLayoutVars>
          <dgm:dir/>
          <dgm:resizeHandles val="exact"/>
        </dgm:presLayoutVars>
      </dgm:prSet>
      <dgm:spPr/>
    </dgm:pt>
    <dgm:pt modelId="{8DABAF98-B1DA-4084-AB8F-E916951E21CD}" type="pres">
      <dgm:prSet presAssocID="{05AF20A7-58EB-41A5-90BB-E37BDC2A9DC3}" presName="compNode" presStyleCnt="0"/>
      <dgm:spPr/>
    </dgm:pt>
    <dgm:pt modelId="{8C3A58CF-C2F7-42E1-9A8C-31E703CEB47D}" type="pres">
      <dgm:prSet presAssocID="{05AF20A7-58EB-41A5-90BB-E37BDC2A9DC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4FE51539-25C5-46C5-B742-F5C08C28CB5B}" type="pres">
      <dgm:prSet presAssocID="{05AF20A7-58EB-41A5-90BB-E37BDC2A9DC3}" presName="spaceRect" presStyleCnt="0"/>
      <dgm:spPr/>
    </dgm:pt>
    <dgm:pt modelId="{A28A2B3E-4AA8-46D5-A59D-501257B21D4E}" type="pres">
      <dgm:prSet presAssocID="{05AF20A7-58EB-41A5-90BB-E37BDC2A9DC3}" presName="textRect" presStyleLbl="revTx" presStyleIdx="0" presStyleCnt="4">
        <dgm:presLayoutVars>
          <dgm:chMax val="1"/>
          <dgm:chPref val="1"/>
        </dgm:presLayoutVars>
      </dgm:prSet>
      <dgm:spPr/>
    </dgm:pt>
    <dgm:pt modelId="{89457420-9E1E-4050-B5D8-A9BD4E99DAFA}" type="pres">
      <dgm:prSet presAssocID="{5DB4E066-67C6-45B0-B505-536E120D14F2}" presName="sibTrans" presStyleCnt="0"/>
      <dgm:spPr/>
    </dgm:pt>
    <dgm:pt modelId="{DF4BED58-3CD1-4F1D-B83C-353DF03E5558}" type="pres">
      <dgm:prSet presAssocID="{1747BC6B-1E58-4BA4-BDEC-24892EA2A36A}" presName="compNode" presStyleCnt="0"/>
      <dgm:spPr/>
    </dgm:pt>
    <dgm:pt modelId="{8F0BEBDC-AF46-48FD-9B28-88BFB9D41DBD}" type="pres">
      <dgm:prSet presAssocID="{1747BC6B-1E58-4BA4-BDEC-24892EA2A36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60AFCDCD-6A42-44CE-84F1-ACEB3E9168C1}" type="pres">
      <dgm:prSet presAssocID="{1747BC6B-1E58-4BA4-BDEC-24892EA2A36A}" presName="spaceRect" presStyleCnt="0"/>
      <dgm:spPr/>
    </dgm:pt>
    <dgm:pt modelId="{728404F4-0C01-4AA5-9EA5-D92AA062DB9B}" type="pres">
      <dgm:prSet presAssocID="{1747BC6B-1E58-4BA4-BDEC-24892EA2A36A}" presName="textRect" presStyleLbl="revTx" presStyleIdx="1" presStyleCnt="4">
        <dgm:presLayoutVars>
          <dgm:chMax val="1"/>
          <dgm:chPref val="1"/>
        </dgm:presLayoutVars>
      </dgm:prSet>
      <dgm:spPr/>
    </dgm:pt>
    <dgm:pt modelId="{FBE56C4C-6F5C-4F9C-9261-C3D8DEC784F3}" type="pres">
      <dgm:prSet presAssocID="{311396EB-BCA4-4DB3-909F-8494AED52359}" presName="sibTrans" presStyleCnt="0"/>
      <dgm:spPr/>
    </dgm:pt>
    <dgm:pt modelId="{04EA3EDE-50AE-41E4-951F-F7515AA2D385}" type="pres">
      <dgm:prSet presAssocID="{B62C1AC8-0D31-4911-8E18-7A9F49A31D50}" presName="compNode" presStyleCnt="0"/>
      <dgm:spPr/>
    </dgm:pt>
    <dgm:pt modelId="{24B6498B-6AAC-41DD-ACD7-AB5FA1D98421}" type="pres">
      <dgm:prSet presAssocID="{B62C1AC8-0D31-4911-8E18-7A9F49A31D5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A0181FBF-CD5E-4750-89B2-3F52DA60B851}" type="pres">
      <dgm:prSet presAssocID="{B62C1AC8-0D31-4911-8E18-7A9F49A31D50}" presName="spaceRect" presStyleCnt="0"/>
      <dgm:spPr/>
    </dgm:pt>
    <dgm:pt modelId="{569B203C-B13F-419E-9D38-9AC486F17BE7}" type="pres">
      <dgm:prSet presAssocID="{B62C1AC8-0D31-4911-8E18-7A9F49A31D50}" presName="textRect" presStyleLbl="revTx" presStyleIdx="2" presStyleCnt="4">
        <dgm:presLayoutVars>
          <dgm:chMax val="1"/>
          <dgm:chPref val="1"/>
        </dgm:presLayoutVars>
      </dgm:prSet>
      <dgm:spPr/>
    </dgm:pt>
    <dgm:pt modelId="{445E8DDF-3EED-43C8-ABD9-F09A128F8BDB}" type="pres">
      <dgm:prSet presAssocID="{4B88D347-3B08-4193-9887-B6D7BE63275B}" presName="sibTrans" presStyleCnt="0"/>
      <dgm:spPr/>
    </dgm:pt>
    <dgm:pt modelId="{D32F3371-442B-412C-BA30-C82F06EC2264}" type="pres">
      <dgm:prSet presAssocID="{FE100BBF-7656-44A6-87C1-657002095C0B}" presName="compNode" presStyleCnt="0"/>
      <dgm:spPr/>
    </dgm:pt>
    <dgm:pt modelId="{33F396C1-8A03-480D-BA1B-7A9A49111802}" type="pres">
      <dgm:prSet presAssocID="{FE100BBF-7656-44A6-87C1-657002095C0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8378AFCD-13DD-4179-8E83-E7A87EE90B04}" type="pres">
      <dgm:prSet presAssocID="{FE100BBF-7656-44A6-87C1-657002095C0B}" presName="spaceRect" presStyleCnt="0"/>
      <dgm:spPr/>
    </dgm:pt>
    <dgm:pt modelId="{18FDF258-0F8B-4F4C-96C4-9C7137ECC89A}" type="pres">
      <dgm:prSet presAssocID="{FE100BBF-7656-44A6-87C1-657002095C0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0E8161B-8DD9-44A4-BD1C-ABEF70511D5D}" type="presOf" srcId="{05AF20A7-58EB-41A5-90BB-E37BDC2A9DC3}" destId="{A28A2B3E-4AA8-46D5-A59D-501257B21D4E}" srcOrd="0" destOrd="0" presId="urn:microsoft.com/office/officeart/2018/2/layout/IconLabelList"/>
    <dgm:cxn modelId="{F5A5AB39-DEEF-46A6-A268-5EC9FED114D6}" type="presOf" srcId="{1747BC6B-1E58-4BA4-BDEC-24892EA2A36A}" destId="{728404F4-0C01-4AA5-9EA5-D92AA062DB9B}" srcOrd="0" destOrd="0" presId="urn:microsoft.com/office/officeart/2018/2/layout/IconLabelList"/>
    <dgm:cxn modelId="{E923EA39-ABB0-478B-81F6-C036E829AF91}" srcId="{79478127-1061-41C1-85FF-39B7B95DB45F}" destId="{FE100BBF-7656-44A6-87C1-657002095C0B}" srcOrd="3" destOrd="0" parTransId="{7A679A7A-7AAB-4496-9871-12AF831A3051}" sibTransId="{1E5AD9E8-C9F7-4017-B39F-6670CFC64E5B}"/>
    <dgm:cxn modelId="{E3240B4B-2705-45CE-8DB7-D1151DE4D596}" srcId="{79478127-1061-41C1-85FF-39B7B95DB45F}" destId="{05AF20A7-58EB-41A5-90BB-E37BDC2A9DC3}" srcOrd="0" destOrd="0" parTransId="{A24A03D9-4049-4934-AE75-29701D87AE4E}" sibTransId="{5DB4E066-67C6-45B0-B505-536E120D14F2}"/>
    <dgm:cxn modelId="{BECE6D90-9FA1-4C42-9F97-C3429E71F67A}" srcId="{79478127-1061-41C1-85FF-39B7B95DB45F}" destId="{B62C1AC8-0D31-4911-8E18-7A9F49A31D50}" srcOrd="2" destOrd="0" parTransId="{021C37DB-4085-49D9-A8EF-697A9FD42B4C}" sibTransId="{4B88D347-3B08-4193-9887-B6D7BE63275B}"/>
    <dgm:cxn modelId="{537841A3-DDD4-41ED-836A-57F51B1DF596}" type="presOf" srcId="{79478127-1061-41C1-85FF-39B7B95DB45F}" destId="{F9F8C52B-7089-4019-8EC3-1007528575A2}" srcOrd="0" destOrd="0" presId="urn:microsoft.com/office/officeart/2018/2/layout/IconLabelList"/>
    <dgm:cxn modelId="{6B71B5DE-CDF7-4584-B80B-8E569D03888A}" srcId="{79478127-1061-41C1-85FF-39B7B95DB45F}" destId="{1747BC6B-1E58-4BA4-BDEC-24892EA2A36A}" srcOrd="1" destOrd="0" parTransId="{F5F67292-D7FE-4EBB-8FAE-FFA9BF5D4145}" sibTransId="{311396EB-BCA4-4DB3-909F-8494AED52359}"/>
    <dgm:cxn modelId="{C7769BF4-EC7F-4EFD-848C-3663316808C9}" type="presOf" srcId="{B62C1AC8-0D31-4911-8E18-7A9F49A31D50}" destId="{569B203C-B13F-419E-9D38-9AC486F17BE7}" srcOrd="0" destOrd="0" presId="urn:microsoft.com/office/officeart/2018/2/layout/IconLabelList"/>
    <dgm:cxn modelId="{1A3509F6-1D64-41E2-BC1B-CE3FF4B49F3E}" type="presOf" srcId="{FE100BBF-7656-44A6-87C1-657002095C0B}" destId="{18FDF258-0F8B-4F4C-96C4-9C7137ECC89A}" srcOrd="0" destOrd="0" presId="urn:microsoft.com/office/officeart/2018/2/layout/IconLabelList"/>
    <dgm:cxn modelId="{FBFD478F-A792-41DE-9758-38F1C0103A62}" type="presParOf" srcId="{F9F8C52B-7089-4019-8EC3-1007528575A2}" destId="{8DABAF98-B1DA-4084-AB8F-E916951E21CD}" srcOrd="0" destOrd="0" presId="urn:microsoft.com/office/officeart/2018/2/layout/IconLabelList"/>
    <dgm:cxn modelId="{4A7B197D-449A-468B-8CB9-50943211B2D9}" type="presParOf" srcId="{8DABAF98-B1DA-4084-AB8F-E916951E21CD}" destId="{8C3A58CF-C2F7-42E1-9A8C-31E703CEB47D}" srcOrd="0" destOrd="0" presId="urn:microsoft.com/office/officeart/2018/2/layout/IconLabelList"/>
    <dgm:cxn modelId="{9FC4AB48-0953-4A66-9D0F-9B58E4B919DA}" type="presParOf" srcId="{8DABAF98-B1DA-4084-AB8F-E916951E21CD}" destId="{4FE51539-25C5-46C5-B742-F5C08C28CB5B}" srcOrd="1" destOrd="0" presId="urn:microsoft.com/office/officeart/2018/2/layout/IconLabelList"/>
    <dgm:cxn modelId="{6657FE68-EFE4-47C8-9E4F-5F0A84DB218B}" type="presParOf" srcId="{8DABAF98-B1DA-4084-AB8F-E916951E21CD}" destId="{A28A2B3E-4AA8-46D5-A59D-501257B21D4E}" srcOrd="2" destOrd="0" presId="urn:microsoft.com/office/officeart/2018/2/layout/IconLabelList"/>
    <dgm:cxn modelId="{A92491F5-7F16-451D-AF68-81CAAF5FD07B}" type="presParOf" srcId="{F9F8C52B-7089-4019-8EC3-1007528575A2}" destId="{89457420-9E1E-4050-B5D8-A9BD4E99DAFA}" srcOrd="1" destOrd="0" presId="urn:microsoft.com/office/officeart/2018/2/layout/IconLabelList"/>
    <dgm:cxn modelId="{A3EE2C0D-D98D-4206-BA98-7D0210D2B058}" type="presParOf" srcId="{F9F8C52B-7089-4019-8EC3-1007528575A2}" destId="{DF4BED58-3CD1-4F1D-B83C-353DF03E5558}" srcOrd="2" destOrd="0" presId="urn:microsoft.com/office/officeart/2018/2/layout/IconLabelList"/>
    <dgm:cxn modelId="{ABA46AAD-7E43-46B9-9863-E06AA06719D4}" type="presParOf" srcId="{DF4BED58-3CD1-4F1D-B83C-353DF03E5558}" destId="{8F0BEBDC-AF46-48FD-9B28-88BFB9D41DBD}" srcOrd="0" destOrd="0" presId="urn:microsoft.com/office/officeart/2018/2/layout/IconLabelList"/>
    <dgm:cxn modelId="{24AC17FE-AA2C-4818-9C94-0F247F99CCAC}" type="presParOf" srcId="{DF4BED58-3CD1-4F1D-B83C-353DF03E5558}" destId="{60AFCDCD-6A42-44CE-84F1-ACEB3E9168C1}" srcOrd="1" destOrd="0" presId="urn:microsoft.com/office/officeart/2018/2/layout/IconLabelList"/>
    <dgm:cxn modelId="{1CF71A5A-EAF4-44B4-B894-525FD786E688}" type="presParOf" srcId="{DF4BED58-3CD1-4F1D-B83C-353DF03E5558}" destId="{728404F4-0C01-4AA5-9EA5-D92AA062DB9B}" srcOrd="2" destOrd="0" presId="urn:microsoft.com/office/officeart/2018/2/layout/IconLabelList"/>
    <dgm:cxn modelId="{F1544D20-8C5A-417F-AC62-9D577B8AD6C1}" type="presParOf" srcId="{F9F8C52B-7089-4019-8EC3-1007528575A2}" destId="{FBE56C4C-6F5C-4F9C-9261-C3D8DEC784F3}" srcOrd="3" destOrd="0" presId="urn:microsoft.com/office/officeart/2018/2/layout/IconLabelList"/>
    <dgm:cxn modelId="{4FD689B1-796A-4D61-B660-6511FA10D856}" type="presParOf" srcId="{F9F8C52B-7089-4019-8EC3-1007528575A2}" destId="{04EA3EDE-50AE-41E4-951F-F7515AA2D385}" srcOrd="4" destOrd="0" presId="urn:microsoft.com/office/officeart/2018/2/layout/IconLabelList"/>
    <dgm:cxn modelId="{C3B4D2FC-2B7B-4FFC-8A9C-153C13494006}" type="presParOf" srcId="{04EA3EDE-50AE-41E4-951F-F7515AA2D385}" destId="{24B6498B-6AAC-41DD-ACD7-AB5FA1D98421}" srcOrd="0" destOrd="0" presId="urn:microsoft.com/office/officeart/2018/2/layout/IconLabelList"/>
    <dgm:cxn modelId="{C675B43B-4A96-4DB1-9AEC-2C1A396BD6C7}" type="presParOf" srcId="{04EA3EDE-50AE-41E4-951F-F7515AA2D385}" destId="{A0181FBF-CD5E-4750-89B2-3F52DA60B851}" srcOrd="1" destOrd="0" presId="urn:microsoft.com/office/officeart/2018/2/layout/IconLabelList"/>
    <dgm:cxn modelId="{F07B96C3-AEBA-492E-BD6A-00E14076067F}" type="presParOf" srcId="{04EA3EDE-50AE-41E4-951F-F7515AA2D385}" destId="{569B203C-B13F-419E-9D38-9AC486F17BE7}" srcOrd="2" destOrd="0" presId="urn:microsoft.com/office/officeart/2018/2/layout/IconLabelList"/>
    <dgm:cxn modelId="{1F936CF7-2AA3-4B1D-9E10-E662BD4A9F5E}" type="presParOf" srcId="{F9F8C52B-7089-4019-8EC3-1007528575A2}" destId="{445E8DDF-3EED-43C8-ABD9-F09A128F8BDB}" srcOrd="5" destOrd="0" presId="urn:microsoft.com/office/officeart/2018/2/layout/IconLabelList"/>
    <dgm:cxn modelId="{60229664-DBA4-40BD-96E8-94AC531E5D43}" type="presParOf" srcId="{F9F8C52B-7089-4019-8EC3-1007528575A2}" destId="{D32F3371-442B-412C-BA30-C82F06EC2264}" srcOrd="6" destOrd="0" presId="urn:microsoft.com/office/officeart/2018/2/layout/IconLabelList"/>
    <dgm:cxn modelId="{DE67D60C-E2B1-4C48-B8A7-6007FB28E797}" type="presParOf" srcId="{D32F3371-442B-412C-BA30-C82F06EC2264}" destId="{33F396C1-8A03-480D-BA1B-7A9A49111802}" srcOrd="0" destOrd="0" presId="urn:microsoft.com/office/officeart/2018/2/layout/IconLabelList"/>
    <dgm:cxn modelId="{270CCFB5-0A64-441C-A258-C1301A3C8CD5}" type="presParOf" srcId="{D32F3371-442B-412C-BA30-C82F06EC2264}" destId="{8378AFCD-13DD-4179-8E83-E7A87EE90B04}" srcOrd="1" destOrd="0" presId="urn:microsoft.com/office/officeart/2018/2/layout/IconLabelList"/>
    <dgm:cxn modelId="{0FF0CA18-0FC4-4763-8F2C-2D485FFEC7B3}" type="presParOf" srcId="{D32F3371-442B-412C-BA30-C82F06EC2264}" destId="{18FDF258-0F8B-4F4C-96C4-9C7137ECC89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1B5EE9B-EC05-4D14-897A-0814029E043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A65C4D2-DD90-4157-8B7B-1598C50A60D8}">
      <dgm:prSet/>
      <dgm:spPr/>
      <dgm:t>
        <a:bodyPr/>
        <a:lstStyle/>
        <a:p>
          <a:r>
            <a:rPr lang="en-US"/>
            <a:t>Ultra disks</a:t>
          </a:r>
        </a:p>
      </dgm:t>
    </dgm:pt>
    <dgm:pt modelId="{26EF689D-5FA0-45E5-8B8D-4DFB763A3E6D}" type="parTrans" cxnId="{1E1E35D7-5825-4E60-A969-E6747757566B}">
      <dgm:prSet/>
      <dgm:spPr/>
      <dgm:t>
        <a:bodyPr/>
        <a:lstStyle/>
        <a:p>
          <a:endParaRPr lang="en-US"/>
        </a:p>
      </dgm:t>
    </dgm:pt>
    <dgm:pt modelId="{E746BF12-01DB-4066-B9D1-449C66E252E7}" type="sibTrans" cxnId="{1E1E35D7-5825-4E60-A969-E6747757566B}">
      <dgm:prSet/>
      <dgm:spPr/>
      <dgm:t>
        <a:bodyPr/>
        <a:lstStyle/>
        <a:p>
          <a:endParaRPr lang="en-US"/>
        </a:p>
      </dgm:t>
    </dgm:pt>
    <dgm:pt modelId="{9261AE82-9F92-4648-837C-CC70FC0AD757}">
      <dgm:prSet/>
      <dgm:spPr/>
      <dgm:t>
        <a:bodyPr/>
        <a:lstStyle/>
        <a:p>
          <a:r>
            <a:rPr lang="en-US"/>
            <a:t>Premium SSD</a:t>
          </a:r>
        </a:p>
      </dgm:t>
    </dgm:pt>
    <dgm:pt modelId="{EB671BF3-C916-4E74-B337-330DFE2A0428}" type="parTrans" cxnId="{A0B13951-7CA3-4B16-9752-F8B0DE34AAE2}">
      <dgm:prSet/>
      <dgm:spPr/>
      <dgm:t>
        <a:bodyPr/>
        <a:lstStyle/>
        <a:p>
          <a:endParaRPr lang="en-US"/>
        </a:p>
      </dgm:t>
    </dgm:pt>
    <dgm:pt modelId="{FA251220-EFE6-457E-AE52-4EB605364F8F}" type="sibTrans" cxnId="{A0B13951-7CA3-4B16-9752-F8B0DE34AAE2}">
      <dgm:prSet/>
      <dgm:spPr/>
      <dgm:t>
        <a:bodyPr/>
        <a:lstStyle/>
        <a:p>
          <a:endParaRPr lang="en-US"/>
        </a:p>
      </dgm:t>
    </dgm:pt>
    <dgm:pt modelId="{45D62EE5-F3D2-4AD6-8416-54292A5A47B3}">
      <dgm:prSet/>
      <dgm:spPr/>
      <dgm:t>
        <a:bodyPr/>
        <a:lstStyle/>
        <a:p>
          <a:r>
            <a:rPr lang="en-US"/>
            <a:t>Standard SSD</a:t>
          </a:r>
        </a:p>
      </dgm:t>
    </dgm:pt>
    <dgm:pt modelId="{28C991AE-2957-447E-A134-12648CCFA022}" type="parTrans" cxnId="{42F09B1E-EC11-434B-89D2-0CE2BE1CBCAC}">
      <dgm:prSet/>
      <dgm:spPr/>
      <dgm:t>
        <a:bodyPr/>
        <a:lstStyle/>
        <a:p>
          <a:endParaRPr lang="en-US"/>
        </a:p>
      </dgm:t>
    </dgm:pt>
    <dgm:pt modelId="{87523B6A-8568-4BEF-9B56-DF225B40D7D9}" type="sibTrans" cxnId="{42F09B1E-EC11-434B-89D2-0CE2BE1CBCAC}">
      <dgm:prSet/>
      <dgm:spPr/>
      <dgm:t>
        <a:bodyPr/>
        <a:lstStyle/>
        <a:p>
          <a:endParaRPr lang="en-US"/>
        </a:p>
      </dgm:t>
    </dgm:pt>
    <dgm:pt modelId="{633DE946-12F4-4B31-AAA7-2209B744DF4E}">
      <dgm:prSet/>
      <dgm:spPr/>
      <dgm:t>
        <a:bodyPr/>
        <a:lstStyle/>
        <a:p>
          <a:r>
            <a:rPr lang="en-US"/>
            <a:t>Standard HDD</a:t>
          </a:r>
        </a:p>
      </dgm:t>
    </dgm:pt>
    <dgm:pt modelId="{19AA864C-5BCC-4D95-A3F6-0F5D07490D20}" type="parTrans" cxnId="{31C4D0BC-7C22-4BCC-8D51-21693AB7D4F0}">
      <dgm:prSet/>
      <dgm:spPr/>
      <dgm:t>
        <a:bodyPr/>
        <a:lstStyle/>
        <a:p>
          <a:endParaRPr lang="en-US"/>
        </a:p>
      </dgm:t>
    </dgm:pt>
    <dgm:pt modelId="{6BD50CE8-A124-4624-AC50-78FBF6B216FD}" type="sibTrans" cxnId="{31C4D0BC-7C22-4BCC-8D51-21693AB7D4F0}">
      <dgm:prSet/>
      <dgm:spPr/>
      <dgm:t>
        <a:bodyPr/>
        <a:lstStyle/>
        <a:p>
          <a:endParaRPr lang="en-US"/>
        </a:p>
      </dgm:t>
    </dgm:pt>
    <dgm:pt modelId="{B7B7D162-4BBD-494F-82F3-745A5F371CEE}" type="pres">
      <dgm:prSet presAssocID="{C1B5EE9B-EC05-4D14-897A-0814029E0436}" presName="root" presStyleCnt="0">
        <dgm:presLayoutVars>
          <dgm:dir/>
          <dgm:resizeHandles val="exact"/>
        </dgm:presLayoutVars>
      </dgm:prSet>
      <dgm:spPr/>
    </dgm:pt>
    <dgm:pt modelId="{868F4C3F-7013-4BAC-9434-2DDF69A38795}" type="pres">
      <dgm:prSet presAssocID="{C1B5EE9B-EC05-4D14-897A-0814029E0436}" presName="container" presStyleCnt="0">
        <dgm:presLayoutVars>
          <dgm:dir/>
          <dgm:resizeHandles val="exact"/>
        </dgm:presLayoutVars>
      </dgm:prSet>
      <dgm:spPr/>
    </dgm:pt>
    <dgm:pt modelId="{E60A37CD-9E04-4C59-96F6-D52F28C070B7}" type="pres">
      <dgm:prSet presAssocID="{0A65C4D2-DD90-4157-8B7B-1598C50A60D8}" presName="compNode" presStyleCnt="0"/>
      <dgm:spPr/>
    </dgm:pt>
    <dgm:pt modelId="{57BB1B91-D9F5-4D87-A033-EBD83C47EACF}" type="pres">
      <dgm:prSet presAssocID="{0A65C4D2-DD90-4157-8B7B-1598C50A60D8}" presName="iconBgRect" presStyleLbl="bgShp" presStyleIdx="0" presStyleCnt="4"/>
      <dgm:spPr/>
    </dgm:pt>
    <dgm:pt modelId="{9C790A20-BBAB-47EC-9539-3D3904E960CE}" type="pres">
      <dgm:prSet presAssocID="{0A65C4D2-DD90-4157-8B7B-1598C50A60D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0DA2629-5E1B-4127-A061-77FC085F4790}" type="pres">
      <dgm:prSet presAssocID="{0A65C4D2-DD90-4157-8B7B-1598C50A60D8}" presName="spaceRect" presStyleCnt="0"/>
      <dgm:spPr/>
    </dgm:pt>
    <dgm:pt modelId="{E90EF754-4A60-4416-A292-48872AC9C10A}" type="pres">
      <dgm:prSet presAssocID="{0A65C4D2-DD90-4157-8B7B-1598C50A60D8}" presName="textRect" presStyleLbl="revTx" presStyleIdx="0" presStyleCnt="4">
        <dgm:presLayoutVars>
          <dgm:chMax val="1"/>
          <dgm:chPref val="1"/>
        </dgm:presLayoutVars>
      </dgm:prSet>
      <dgm:spPr/>
    </dgm:pt>
    <dgm:pt modelId="{B559AD38-CB8B-4686-BC46-B005A5735DDE}" type="pres">
      <dgm:prSet presAssocID="{E746BF12-01DB-4066-B9D1-449C66E252E7}" presName="sibTrans" presStyleLbl="sibTrans2D1" presStyleIdx="0" presStyleCnt="0"/>
      <dgm:spPr/>
    </dgm:pt>
    <dgm:pt modelId="{2207D9E8-9CE5-4C68-B46B-23A5AC6F9A0D}" type="pres">
      <dgm:prSet presAssocID="{9261AE82-9F92-4648-837C-CC70FC0AD757}" presName="compNode" presStyleCnt="0"/>
      <dgm:spPr/>
    </dgm:pt>
    <dgm:pt modelId="{714269E7-75D7-4176-8FE4-6C7B50558AF2}" type="pres">
      <dgm:prSet presAssocID="{9261AE82-9F92-4648-837C-CC70FC0AD757}" presName="iconBgRect" presStyleLbl="bgShp" presStyleIdx="1" presStyleCnt="4"/>
      <dgm:spPr/>
    </dgm:pt>
    <dgm:pt modelId="{801B93F5-ACED-4FFB-B197-95F8067070DC}" type="pres">
      <dgm:prSet presAssocID="{9261AE82-9F92-4648-837C-CC70FC0AD75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2EB87CE-3D69-4C83-9C1E-EA530D72BECB}" type="pres">
      <dgm:prSet presAssocID="{9261AE82-9F92-4648-837C-CC70FC0AD757}" presName="spaceRect" presStyleCnt="0"/>
      <dgm:spPr/>
    </dgm:pt>
    <dgm:pt modelId="{97F4CD36-96DE-44ED-9A60-FA0BD7CE3C2A}" type="pres">
      <dgm:prSet presAssocID="{9261AE82-9F92-4648-837C-CC70FC0AD757}" presName="textRect" presStyleLbl="revTx" presStyleIdx="1" presStyleCnt="4">
        <dgm:presLayoutVars>
          <dgm:chMax val="1"/>
          <dgm:chPref val="1"/>
        </dgm:presLayoutVars>
      </dgm:prSet>
      <dgm:spPr/>
    </dgm:pt>
    <dgm:pt modelId="{924B007F-B798-4CDC-A771-5C925E527714}" type="pres">
      <dgm:prSet presAssocID="{FA251220-EFE6-457E-AE52-4EB605364F8F}" presName="sibTrans" presStyleLbl="sibTrans2D1" presStyleIdx="0" presStyleCnt="0"/>
      <dgm:spPr/>
    </dgm:pt>
    <dgm:pt modelId="{CF4EE21C-554A-462E-BC04-D063E0375B35}" type="pres">
      <dgm:prSet presAssocID="{45D62EE5-F3D2-4AD6-8416-54292A5A47B3}" presName="compNode" presStyleCnt="0"/>
      <dgm:spPr/>
    </dgm:pt>
    <dgm:pt modelId="{E17C8452-6F59-4F06-ABDC-07AA21D15465}" type="pres">
      <dgm:prSet presAssocID="{45D62EE5-F3D2-4AD6-8416-54292A5A47B3}" presName="iconBgRect" presStyleLbl="bgShp" presStyleIdx="2" presStyleCnt="4"/>
      <dgm:spPr/>
    </dgm:pt>
    <dgm:pt modelId="{78450E5B-85E0-4A15-AD73-F925737FA1F3}" type="pres">
      <dgm:prSet presAssocID="{45D62EE5-F3D2-4AD6-8416-54292A5A47B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4EDA325C-8B28-4741-90B7-93FDB8319A2A}" type="pres">
      <dgm:prSet presAssocID="{45D62EE5-F3D2-4AD6-8416-54292A5A47B3}" presName="spaceRect" presStyleCnt="0"/>
      <dgm:spPr/>
    </dgm:pt>
    <dgm:pt modelId="{BDA98762-0507-4A3A-B1A3-88CA5FD7C0C7}" type="pres">
      <dgm:prSet presAssocID="{45D62EE5-F3D2-4AD6-8416-54292A5A47B3}" presName="textRect" presStyleLbl="revTx" presStyleIdx="2" presStyleCnt="4">
        <dgm:presLayoutVars>
          <dgm:chMax val="1"/>
          <dgm:chPref val="1"/>
        </dgm:presLayoutVars>
      </dgm:prSet>
      <dgm:spPr/>
    </dgm:pt>
    <dgm:pt modelId="{37EF806C-F43D-47C9-8D2E-D52CC959CF59}" type="pres">
      <dgm:prSet presAssocID="{87523B6A-8568-4BEF-9B56-DF225B40D7D9}" presName="sibTrans" presStyleLbl="sibTrans2D1" presStyleIdx="0" presStyleCnt="0"/>
      <dgm:spPr/>
    </dgm:pt>
    <dgm:pt modelId="{D46D85DA-6EB5-47ED-BD67-8EA271008B71}" type="pres">
      <dgm:prSet presAssocID="{633DE946-12F4-4B31-AAA7-2209B744DF4E}" presName="compNode" presStyleCnt="0"/>
      <dgm:spPr/>
    </dgm:pt>
    <dgm:pt modelId="{139CE1DB-9E58-4C11-92D8-4CE900F69629}" type="pres">
      <dgm:prSet presAssocID="{633DE946-12F4-4B31-AAA7-2209B744DF4E}" presName="iconBgRect" presStyleLbl="bgShp" presStyleIdx="3" presStyleCnt="4"/>
      <dgm:spPr/>
    </dgm:pt>
    <dgm:pt modelId="{3986B486-B160-498D-B8A7-DAB60CBA2740}" type="pres">
      <dgm:prSet presAssocID="{633DE946-12F4-4B31-AAA7-2209B744DF4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B88590A0-6EE4-47C6-87EF-B33DFA828858}" type="pres">
      <dgm:prSet presAssocID="{633DE946-12F4-4B31-AAA7-2209B744DF4E}" presName="spaceRect" presStyleCnt="0"/>
      <dgm:spPr/>
    </dgm:pt>
    <dgm:pt modelId="{F903AB37-E508-474D-B273-08D1CCCD09F5}" type="pres">
      <dgm:prSet presAssocID="{633DE946-12F4-4B31-AAA7-2209B744DF4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A973819-5376-45C6-ABD2-85A41DD37103}" type="presOf" srcId="{9261AE82-9F92-4648-837C-CC70FC0AD757}" destId="{97F4CD36-96DE-44ED-9A60-FA0BD7CE3C2A}" srcOrd="0" destOrd="0" presId="urn:microsoft.com/office/officeart/2018/2/layout/IconCircleList"/>
    <dgm:cxn modelId="{42F09B1E-EC11-434B-89D2-0CE2BE1CBCAC}" srcId="{C1B5EE9B-EC05-4D14-897A-0814029E0436}" destId="{45D62EE5-F3D2-4AD6-8416-54292A5A47B3}" srcOrd="2" destOrd="0" parTransId="{28C991AE-2957-447E-A134-12648CCFA022}" sibTransId="{87523B6A-8568-4BEF-9B56-DF225B40D7D9}"/>
    <dgm:cxn modelId="{5BD0C34B-6B9D-40C0-A97A-51D2D43B1453}" type="presOf" srcId="{87523B6A-8568-4BEF-9B56-DF225B40D7D9}" destId="{37EF806C-F43D-47C9-8D2E-D52CC959CF59}" srcOrd="0" destOrd="0" presId="urn:microsoft.com/office/officeart/2018/2/layout/IconCircleList"/>
    <dgm:cxn modelId="{A0B13951-7CA3-4B16-9752-F8B0DE34AAE2}" srcId="{C1B5EE9B-EC05-4D14-897A-0814029E0436}" destId="{9261AE82-9F92-4648-837C-CC70FC0AD757}" srcOrd="1" destOrd="0" parTransId="{EB671BF3-C916-4E74-B337-330DFE2A0428}" sibTransId="{FA251220-EFE6-457E-AE52-4EB605364F8F}"/>
    <dgm:cxn modelId="{5271D992-4937-46BC-A6B2-1118388D4E85}" type="presOf" srcId="{C1B5EE9B-EC05-4D14-897A-0814029E0436}" destId="{B7B7D162-4BBD-494F-82F3-745A5F371CEE}" srcOrd="0" destOrd="0" presId="urn:microsoft.com/office/officeart/2018/2/layout/IconCircleList"/>
    <dgm:cxn modelId="{021ED2A1-E4F1-4561-9E8B-22E44833D117}" type="presOf" srcId="{633DE946-12F4-4B31-AAA7-2209B744DF4E}" destId="{F903AB37-E508-474D-B273-08D1CCCD09F5}" srcOrd="0" destOrd="0" presId="urn:microsoft.com/office/officeart/2018/2/layout/IconCircleList"/>
    <dgm:cxn modelId="{BFE9F1A5-B60C-4042-BA15-EB10F26E2AB4}" type="presOf" srcId="{E746BF12-01DB-4066-B9D1-449C66E252E7}" destId="{B559AD38-CB8B-4686-BC46-B005A5735DDE}" srcOrd="0" destOrd="0" presId="urn:microsoft.com/office/officeart/2018/2/layout/IconCircleList"/>
    <dgm:cxn modelId="{31C4D0BC-7C22-4BCC-8D51-21693AB7D4F0}" srcId="{C1B5EE9B-EC05-4D14-897A-0814029E0436}" destId="{633DE946-12F4-4B31-AAA7-2209B744DF4E}" srcOrd="3" destOrd="0" parTransId="{19AA864C-5BCC-4D95-A3F6-0F5D07490D20}" sibTransId="{6BD50CE8-A124-4624-AC50-78FBF6B216FD}"/>
    <dgm:cxn modelId="{895692D5-6280-43F8-A502-93329058D46F}" type="presOf" srcId="{0A65C4D2-DD90-4157-8B7B-1598C50A60D8}" destId="{E90EF754-4A60-4416-A292-48872AC9C10A}" srcOrd="0" destOrd="0" presId="urn:microsoft.com/office/officeart/2018/2/layout/IconCircleList"/>
    <dgm:cxn modelId="{1E1E35D7-5825-4E60-A969-E6747757566B}" srcId="{C1B5EE9B-EC05-4D14-897A-0814029E0436}" destId="{0A65C4D2-DD90-4157-8B7B-1598C50A60D8}" srcOrd="0" destOrd="0" parTransId="{26EF689D-5FA0-45E5-8B8D-4DFB763A3E6D}" sibTransId="{E746BF12-01DB-4066-B9D1-449C66E252E7}"/>
    <dgm:cxn modelId="{CC44B6E1-737F-44C9-8AE0-28A5A2065D58}" type="presOf" srcId="{45D62EE5-F3D2-4AD6-8416-54292A5A47B3}" destId="{BDA98762-0507-4A3A-B1A3-88CA5FD7C0C7}" srcOrd="0" destOrd="0" presId="urn:microsoft.com/office/officeart/2018/2/layout/IconCircleList"/>
    <dgm:cxn modelId="{F2B19CFC-F01E-413B-A643-8B76D8A51010}" type="presOf" srcId="{FA251220-EFE6-457E-AE52-4EB605364F8F}" destId="{924B007F-B798-4CDC-A771-5C925E527714}" srcOrd="0" destOrd="0" presId="urn:microsoft.com/office/officeart/2018/2/layout/IconCircleList"/>
    <dgm:cxn modelId="{8C635108-C8B6-469F-84CC-E011125926E7}" type="presParOf" srcId="{B7B7D162-4BBD-494F-82F3-745A5F371CEE}" destId="{868F4C3F-7013-4BAC-9434-2DDF69A38795}" srcOrd="0" destOrd="0" presId="urn:microsoft.com/office/officeart/2018/2/layout/IconCircleList"/>
    <dgm:cxn modelId="{8451D590-4227-4BBF-8634-74F015DA3C7C}" type="presParOf" srcId="{868F4C3F-7013-4BAC-9434-2DDF69A38795}" destId="{E60A37CD-9E04-4C59-96F6-D52F28C070B7}" srcOrd="0" destOrd="0" presId="urn:microsoft.com/office/officeart/2018/2/layout/IconCircleList"/>
    <dgm:cxn modelId="{6C465577-4D08-405F-AF7F-1935D401DA1D}" type="presParOf" srcId="{E60A37CD-9E04-4C59-96F6-D52F28C070B7}" destId="{57BB1B91-D9F5-4D87-A033-EBD83C47EACF}" srcOrd="0" destOrd="0" presId="urn:microsoft.com/office/officeart/2018/2/layout/IconCircleList"/>
    <dgm:cxn modelId="{A2ADF19F-BAD4-48E5-9860-FA3A7991426C}" type="presParOf" srcId="{E60A37CD-9E04-4C59-96F6-D52F28C070B7}" destId="{9C790A20-BBAB-47EC-9539-3D3904E960CE}" srcOrd="1" destOrd="0" presId="urn:microsoft.com/office/officeart/2018/2/layout/IconCircleList"/>
    <dgm:cxn modelId="{1E3DD5D0-DB84-41A0-B702-A4F858140B6C}" type="presParOf" srcId="{E60A37CD-9E04-4C59-96F6-D52F28C070B7}" destId="{C0DA2629-5E1B-4127-A061-77FC085F4790}" srcOrd="2" destOrd="0" presId="urn:microsoft.com/office/officeart/2018/2/layout/IconCircleList"/>
    <dgm:cxn modelId="{B0DD7D0C-4640-4C87-B24F-55D15022B7B9}" type="presParOf" srcId="{E60A37CD-9E04-4C59-96F6-D52F28C070B7}" destId="{E90EF754-4A60-4416-A292-48872AC9C10A}" srcOrd="3" destOrd="0" presId="urn:microsoft.com/office/officeart/2018/2/layout/IconCircleList"/>
    <dgm:cxn modelId="{6F3CCFF6-FB53-4A3C-A243-C5039A560EAA}" type="presParOf" srcId="{868F4C3F-7013-4BAC-9434-2DDF69A38795}" destId="{B559AD38-CB8B-4686-BC46-B005A5735DDE}" srcOrd="1" destOrd="0" presId="urn:microsoft.com/office/officeart/2018/2/layout/IconCircleList"/>
    <dgm:cxn modelId="{F7358C8C-1EFC-4B0A-B48B-AC71F9259EFD}" type="presParOf" srcId="{868F4C3F-7013-4BAC-9434-2DDF69A38795}" destId="{2207D9E8-9CE5-4C68-B46B-23A5AC6F9A0D}" srcOrd="2" destOrd="0" presId="urn:microsoft.com/office/officeart/2018/2/layout/IconCircleList"/>
    <dgm:cxn modelId="{3EF39D6D-D0C3-4A9E-990C-812B01845C33}" type="presParOf" srcId="{2207D9E8-9CE5-4C68-B46B-23A5AC6F9A0D}" destId="{714269E7-75D7-4176-8FE4-6C7B50558AF2}" srcOrd="0" destOrd="0" presId="urn:microsoft.com/office/officeart/2018/2/layout/IconCircleList"/>
    <dgm:cxn modelId="{03598FB4-21BD-425B-B45F-427872FFAE5B}" type="presParOf" srcId="{2207D9E8-9CE5-4C68-B46B-23A5AC6F9A0D}" destId="{801B93F5-ACED-4FFB-B197-95F8067070DC}" srcOrd="1" destOrd="0" presId="urn:microsoft.com/office/officeart/2018/2/layout/IconCircleList"/>
    <dgm:cxn modelId="{1B96C22D-49A8-4F6D-8D02-F42A5FA293AE}" type="presParOf" srcId="{2207D9E8-9CE5-4C68-B46B-23A5AC6F9A0D}" destId="{F2EB87CE-3D69-4C83-9C1E-EA530D72BECB}" srcOrd="2" destOrd="0" presId="urn:microsoft.com/office/officeart/2018/2/layout/IconCircleList"/>
    <dgm:cxn modelId="{D1D24753-092A-47D4-95E4-9A5B69CDCB41}" type="presParOf" srcId="{2207D9E8-9CE5-4C68-B46B-23A5AC6F9A0D}" destId="{97F4CD36-96DE-44ED-9A60-FA0BD7CE3C2A}" srcOrd="3" destOrd="0" presId="urn:microsoft.com/office/officeart/2018/2/layout/IconCircleList"/>
    <dgm:cxn modelId="{E37785DD-3071-444F-AF64-9382FBE7B068}" type="presParOf" srcId="{868F4C3F-7013-4BAC-9434-2DDF69A38795}" destId="{924B007F-B798-4CDC-A771-5C925E527714}" srcOrd="3" destOrd="0" presId="urn:microsoft.com/office/officeart/2018/2/layout/IconCircleList"/>
    <dgm:cxn modelId="{C021BFE0-2C8C-48B6-9667-57837DE86604}" type="presParOf" srcId="{868F4C3F-7013-4BAC-9434-2DDF69A38795}" destId="{CF4EE21C-554A-462E-BC04-D063E0375B35}" srcOrd="4" destOrd="0" presId="urn:microsoft.com/office/officeart/2018/2/layout/IconCircleList"/>
    <dgm:cxn modelId="{F72568ED-E400-4070-9250-99C0CB504C06}" type="presParOf" srcId="{CF4EE21C-554A-462E-BC04-D063E0375B35}" destId="{E17C8452-6F59-4F06-ABDC-07AA21D15465}" srcOrd="0" destOrd="0" presId="urn:microsoft.com/office/officeart/2018/2/layout/IconCircleList"/>
    <dgm:cxn modelId="{542A5314-053F-4DD4-B51A-CE48256AA3CF}" type="presParOf" srcId="{CF4EE21C-554A-462E-BC04-D063E0375B35}" destId="{78450E5B-85E0-4A15-AD73-F925737FA1F3}" srcOrd="1" destOrd="0" presId="urn:microsoft.com/office/officeart/2018/2/layout/IconCircleList"/>
    <dgm:cxn modelId="{8D4991BA-2BF4-40A3-8C33-75AF8CA0C97C}" type="presParOf" srcId="{CF4EE21C-554A-462E-BC04-D063E0375B35}" destId="{4EDA325C-8B28-4741-90B7-93FDB8319A2A}" srcOrd="2" destOrd="0" presId="urn:microsoft.com/office/officeart/2018/2/layout/IconCircleList"/>
    <dgm:cxn modelId="{8D5D6DAC-2BD5-4B7D-BAAA-D0CB6A585A9B}" type="presParOf" srcId="{CF4EE21C-554A-462E-BC04-D063E0375B35}" destId="{BDA98762-0507-4A3A-B1A3-88CA5FD7C0C7}" srcOrd="3" destOrd="0" presId="urn:microsoft.com/office/officeart/2018/2/layout/IconCircleList"/>
    <dgm:cxn modelId="{26A5E98C-CAAA-4EEC-99F7-E539FC275C7C}" type="presParOf" srcId="{868F4C3F-7013-4BAC-9434-2DDF69A38795}" destId="{37EF806C-F43D-47C9-8D2E-D52CC959CF59}" srcOrd="5" destOrd="0" presId="urn:microsoft.com/office/officeart/2018/2/layout/IconCircleList"/>
    <dgm:cxn modelId="{8BA75C06-87E8-496A-B0B0-79D8B6AFAFAE}" type="presParOf" srcId="{868F4C3F-7013-4BAC-9434-2DDF69A38795}" destId="{D46D85DA-6EB5-47ED-BD67-8EA271008B71}" srcOrd="6" destOrd="0" presId="urn:microsoft.com/office/officeart/2018/2/layout/IconCircleList"/>
    <dgm:cxn modelId="{D8FAC02F-824F-4405-842C-914F22F25D04}" type="presParOf" srcId="{D46D85DA-6EB5-47ED-BD67-8EA271008B71}" destId="{139CE1DB-9E58-4C11-92D8-4CE900F69629}" srcOrd="0" destOrd="0" presId="urn:microsoft.com/office/officeart/2018/2/layout/IconCircleList"/>
    <dgm:cxn modelId="{9045EA1C-E4F1-4D3F-A3B0-39401AC7BEF8}" type="presParOf" srcId="{D46D85DA-6EB5-47ED-BD67-8EA271008B71}" destId="{3986B486-B160-498D-B8A7-DAB60CBA2740}" srcOrd="1" destOrd="0" presId="urn:microsoft.com/office/officeart/2018/2/layout/IconCircleList"/>
    <dgm:cxn modelId="{A796901A-CC1E-401A-BEEF-5AFD74578D2B}" type="presParOf" srcId="{D46D85DA-6EB5-47ED-BD67-8EA271008B71}" destId="{B88590A0-6EE4-47C6-87EF-B33DFA828858}" srcOrd="2" destOrd="0" presId="urn:microsoft.com/office/officeart/2018/2/layout/IconCircleList"/>
    <dgm:cxn modelId="{899913D8-1AD2-4479-BB3E-EE41E76394ED}" type="presParOf" srcId="{D46D85DA-6EB5-47ED-BD67-8EA271008B71}" destId="{F903AB37-E508-474D-B273-08D1CCCD09F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09032AF-21DD-4606-AF3B-E90325D5FCCD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1D8CBCC-4E5E-42E6-881B-A588AA0BCE3F}">
      <dgm:prSet/>
      <dgm:spPr/>
      <dgm:t>
        <a:bodyPr/>
        <a:lstStyle/>
        <a:p>
          <a:r>
            <a:rPr lang="en-US"/>
            <a:t>High availability</a:t>
          </a:r>
        </a:p>
      </dgm:t>
    </dgm:pt>
    <dgm:pt modelId="{8E49A756-1D63-4F43-B469-A9FB0D9CAA45}" type="parTrans" cxnId="{088B8F1F-84AB-4A02-90C3-F75C77E906F3}">
      <dgm:prSet/>
      <dgm:spPr/>
      <dgm:t>
        <a:bodyPr/>
        <a:lstStyle/>
        <a:p>
          <a:endParaRPr lang="en-US"/>
        </a:p>
      </dgm:t>
    </dgm:pt>
    <dgm:pt modelId="{C84F4CBD-F32E-4C71-B8B8-DC9EA14B2FED}" type="sibTrans" cxnId="{088B8F1F-84AB-4A02-90C3-F75C77E906F3}">
      <dgm:prSet/>
      <dgm:spPr/>
      <dgm:t>
        <a:bodyPr/>
        <a:lstStyle/>
        <a:p>
          <a:endParaRPr lang="en-US"/>
        </a:p>
      </dgm:t>
    </dgm:pt>
    <dgm:pt modelId="{06942622-A442-4405-8BD7-4CD3B1C3F27F}">
      <dgm:prSet/>
      <dgm:spPr/>
      <dgm:t>
        <a:bodyPr/>
        <a:lstStyle/>
        <a:p>
          <a:r>
            <a:rPr lang="en-US"/>
            <a:t>Scalable VM deployment</a:t>
          </a:r>
        </a:p>
      </dgm:t>
    </dgm:pt>
    <dgm:pt modelId="{24CDA57E-B6C4-4DCB-8979-469252D24983}" type="parTrans" cxnId="{547DB308-8E7C-46C9-8E6E-83B476B0EA39}">
      <dgm:prSet/>
      <dgm:spPr/>
      <dgm:t>
        <a:bodyPr/>
        <a:lstStyle/>
        <a:p>
          <a:endParaRPr lang="en-US"/>
        </a:p>
      </dgm:t>
    </dgm:pt>
    <dgm:pt modelId="{4FAE5C4C-2185-469C-9C9F-EE91F6A971B5}" type="sibTrans" cxnId="{547DB308-8E7C-46C9-8E6E-83B476B0EA39}">
      <dgm:prSet/>
      <dgm:spPr/>
      <dgm:t>
        <a:bodyPr/>
        <a:lstStyle/>
        <a:p>
          <a:endParaRPr lang="en-US"/>
        </a:p>
      </dgm:t>
    </dgm:pt>
    <dgm:pt modelId="{5608C6DF-278B-4B0D-8A50-9462812D9616}">
      <dgm:prSet/>
      <dgm:spPr/>
      <dgm:t>
        <a:bodyPr/>
        <a:lstStyle/>
        <a:p>
          <a:r>
            <a:rPr lang="en-US"/>
            <a:t>Integration with availability sets</a:t>
          </a:r>
        </a:p>
      </dgm:t>
    </dgm:pt>
    <dgm:pt modelId="{515208AE-4B62-4C85-84D3-1CAED4602000}" type="parTrans" cxnId="{704A13B6-208B-4BA6-A499-6047C069D1BE}">
      <dgm:prSet/>
      <dgm:spPr/>
      <dgm:t>
        <a:bodyPr/>
        <a:lstStyle/>
        <a:p>
          <a:endParaRPr lang="en-US"/>
        </a:p>
      </dgm:t>
    </dgm:pt>
    <dgm:pt modelId="{33C875C2-20DE-47C2-B301-C658EB4CCBBD}" type="sibTrans" cxnId="{704A13B6-208B-4BA6-A499-6047C069D1BE}">
      <dgm:prSet/>
      <dgm:spPr/>
      <dgm:t>
        <a:bodyPr/>
        <a:lstStyle/>
        <a:p>
          <a:endParaRPr lang="en-US"/>
        </a:p>
      </dgm:t>
    </dgm:pt>
    <dgm:pt modelId="{8841D33C-53E0-4BB1-A254-1DB8E51D4B1B}">
      <dgm:prSet/>
      <dgm:spPr/>
      <dgm:t>
        <a:bodyPr/>
        <a:lstStyle/>
        <a:p>
          <a:r>
            <a:rPr lang="en-US"/>
            <a:t>Integration with availability zones</a:t>
          </a:r>
        </a:p>
      </dgm:t>
    </dgm:pt>
    <dgm:pt modelId="{1E3DD0EA-E6B8-4999-BB58-A3C590D34AA7}" type="parTrans" cxnId="{A8D287F7-0E4B-4FB9-8D2C-079B1BD2C6C1}">
      <dgm:prSet/>
      <dgm:spPr/>
      <dgm:t>
        <a:bodyPr/>
        <a:lstStyle/>
        <a:p>
          <a:endParaRPr lang="en-US"/>
        </a:p>
      </dgm:t>
    </dgm:pt>
    <dgm:pt modelId="{DB951B95-6338-4929-BE3D-FF0EBD05EAA6}" type="sibTrans" cxnId="{A8D287F7-0E4B-4FB9-8D2C-079B1BD2C6C1}">
      <dgm:prSet/>
      <dgm:spPr/>
      <dgm:t>
        <a:bodyPr/>
        <a:lstStyle/>
        <a:p>
          <a:endParaRPr lang="en-US"/>
        </a:p>
      </dgm:t>
    </dgm:pt>
    <dgm:pt modelId="{654DA3DD-04D3-4D24-9A85-09DD2BE21BA3}">
      <dgm:prSet/>
      <dgm:spPr/>
      <dgm:t>
        <a:bodyPr/>
        <a:lstStyle/>
        <a:p>
          <a:r>
            <a:rPr lang="en-US"/>
            <a:t>Azure backup support</a:t>
          </a:r>
        </a:p>
      </dgm:t>
    </dgm:pt>
    <dgm:pt modelId="{13F863CC-5906-4C79-856C-C2E59D8C9BAF}" type="parTrans" cxnId="{021EC2BE-7DD4-4BE5-88A6-F591D1DA73FD}">
      <dgm:prSet/>
      <dgm:spPr/>
      <dgm:t>
        <a:bodyPr/>
        <a:lstStyle/>
        <a:p>
          <a:endParaRPr lang="en-US"/>
        </a:p>
      </dgm:t>
    </dgm:pt>
    <dgm:pt modelId="{FD3BC9DE-C0D9-4AF5-8FCF-24493161F067}" type="sibTrans" cxnId="{021EC2BE-7DD4-4BE5-88A6-F591D1DA73FD}">
      <dgm:prSet/>
      <dgm:spPr/>
      <dgm:t>
        <a:bodyPr/>
        <a:lstStyle/>
        <a:p>
          <a:endParaRPr lang="en-US"/>
        </a:p>
      </dgm:t>
    </dgm:pt>
    <dgm:pt modelId="{F0C63F93-59C9-EB45-B509-9964ACF5443E}" type="pres">
      <dgm:prSet presAssocID="{C09032AF-21DD-4606-AF3B-E90325D5FCCD}" presName="outerComposite" presStyleCnt="0">
        <dgm:presLayoutVars>
          <dgm:chMax val="5"/>
          <dgm:dir/>
          <dgm:resizeHandles val="exact"/>
        </dgm:presLayoutVars>
      </dgm:prSet>
      <dgm:spPr/>
    </dgm:pt>
    <dgm:pt modelId="{FC05DF10-2739-B540-860D-099C3315A74E}" type="pres">
      <dgm:prSet presAssocID="{C09032AF-21DD-4606-AF3B-E90325D5FCCD}" presName="dummyMaxCanvas" presStyleCnt="0">
        <dgm:presLayoutVars/>
      </dgm:prSet>
      <dgm:spPr/>
    </dgm:pt>
    <dgm:pt modelId="{E099D9C2-0EA1-BB4D-9F70-732E1A7355D9}" type="pres">
      <dgm:prSet presAssocID="{C09032AF-21DD-4606-AF3B-E90325D5FCCD}" presName="FiveNodes_1" presStyleLbl="node1" presStyleIdx="0" presStyleCnt="5">
        <dgm:presLayoutVars>
          <dgm:bulletEnabled val="1"/>
        </dgm:presLayoutVars>
      </dgm:prSet>
      <dgm:spPr/>
    </dgm:pt>
    <dgm:pt modelId="{3CEC0C32-9027-C545-9513-93A87945767C}" type="pres">
      <dgm:prSet presAssocID="{C09032AF-21DD-4606-AF3B-E90325D5FCCD}" presName="FiveNodes_2" presStyleLbl="node1" presStyleIdx="1" presStyleCnt="5">
        <dgm:presLayoutVars>
          <dgm:bulletEnabled val="1"/>
        </dgm:presLayoutVars>
      </dgm:prSet>
      <dgm:spPr/>
    </dgm:pt>
    <dgm:pt modelId="{60099309-9B7B-7245-AE40-79C0B7B84B1E}" type="pres">
      <dgm:prSet presAssocID="{C09032AF-21DD-4606-AF3B-E90325D5FCCD}" presName="FiveNodes_3" presStyleLbl="node1" presStyleIdx="2" presStyleCnt="5">
        <dgm:presLayoutVars>
          <dgm:bulletEnabled val="1"/>
        </dgm:presLayoutVars>
      </dgm:prSet>
      <dgm:spPr/>
    </dgm:pt>
    <dgm:pt modelId="{721A717B-CF36-7747-83B2-4A66CEA411F9}" type="pres">
      <dgm:prSet presAssocID="{C09032AF-21DD-4606-AF3B-E90325D5FCCD}" presName="FiveNodes_4" presStyleLbl="node1" presStyleIdx="3" presStyleCnt="5">
        <dgm:presLayoutVars>
          <dgm:bulletEnabled val="1"/>
        </dgm:presLayoutVars>
      </dgm:prSet>
      <dgm:spPr/>
    </dgm:pt>
    <dgm:pt modelId="{F1EB43BF-7959-264E-A207-49B9D1D0DBAC}" type="pres">
      <dgm:prSet presAssocID="{C09032AF-21DD-4606-AF3B-E90325D5FCCD}" presName="FiveNodes_5" presStyleLbl="node1" presStyleIdx="4" presStyleCnt="5">
        <dgm:presLayoutVars>
          <dgm:bulletEnabled val="1"/>
        </dgm:presLayoutVars>
      </dgm:prSet>
      <dgm:spPr/>
    </dgm:pt>
    <dgm:pt modelId="{FF64AFB2-B575-9D4A-8197-03BBFD4BA484}" type="pres">
      <dgm:prSet presAssocID="{C09032AF-21DD-4606-AF3B-E90325D5FCCD}" presName="FiveConn_1-2" presStyleLbl="fgAccFollowNode1" presStyleIdx="0" presStyleCnt="4">
        <dgm:presLayoutVars>
          <dgm:bulletEnabled val="1"/>
        </dgm:presLayoutVars>
      </dgm:prSet>
      <dgm:spPr/>
    </dgm:pt>
    <dgm:pt modelId="{5A3D4C92-833E-BB43-AD9C-5D8C8E5276C3}" type="pres">
      <dgm:prSet presAssocID="{C09032AF-21DD-4606-AF3B-E90325D5FCCD}" presName="FiveConn_2-3" presStyleLbl="fgAccFollowNode1" presStyleIdx="1" presStyleCnt="4">
        <dgm:presLayoutVars>
          <dgm:bulletEnabled val="1"/>
        </dgm:presLayoutVars>
      </dgm:prSet>
      <dgm:spPr/>
    </dgm:pt>
    <dgm:pt modelId="{91BBEDA9-2F36-0B4B-B09D-7F029D57B921}" type="pres">
      <dgm:prSet presAssocID="{C09032AF-21DD-4606-AF3B-E90325D5FCCD}" presName="FiveConn_3-4" presStyleLbl="fgAccFollowNode1" presStyleIdx="2" presStyleCnt="4">
        <dgm:presLayoutVars>
          <dgm:bulletEnabled val="1"/>
        </dgm:presLayoutVars>
      </dgm:prSet>
      <dgm:spPr/>
    </dgm:pt>
    <dgm:pt modelId="{45B87B84-E17D-DD40-A272-56FEC9996C69}" type="pres">
      <dgm:prSet presAssocID="{C09032AF-21DD-4606-AF3B-E90325D5FCCD}" presName="FiveConn_4-5" presStyleLbl="fgAccFollowNode1" presStyleIdx="3" presStyleCnt="4">
        <dgm:presLayoutVars>
          <dgm:bulletEnabled val="1"/>
        </dgm:presLayoutVars>
      </dgm:prSet>
      <dgm:spPr/>
    </dgm:pt>
    <dgm:pt modelId="{382A7DAD-841D-DA42-9A25-FEAB04E7BA56}" type="pres">
      <dgm:prSet presAssocID="{C09032AF-21DD-4606-AF3B-E90325D5FCCD}" presName="FiveNodes_1_text" presStyleLbl="node1" presStyleIdx="4" presStyleCnt="5">
        <dgm:presLayoutVars>
          <dgm:bulletEnabled val="1"/>
        </dgm:presLayoutVars>
      </dgm:prSet>
      <dgm:spPr/>
    </dgm:pt>
    <dgm:pt modelId="{854DC1EF-5E7D-DE41-9263-33AC453769CB}" type="pres">
      <dgm:prSet presAssocID="{C09032AF-21DD-4606-AF3B-E90325D5FCCD}" presName="FiveNodes_2_text" presStyleLbl="node1" presStyleIdx="4" presStyleCnt="5">
        <dgm:presLayoutVars>
          <dgm:bulletEnabled val="1"/>
        </dgm:presLayoutVars>
      </dgm:prSet>
      <dgm:spPr/>
    </dgm:pt>
    <dgm:pt modelId="{34C37582-8320-4E4C-A3B1-4A347384E73D}" type="pres">
      <dgm:prSet presAssocID="{C09032AF-21DD-4606-AF3B-E90325D5FCCD}" presName="FiveNodes_3_text" presStyleLbl="node1" presStyleIdx="4" presStyleCnt="5">
        <dgm:presLayoutVars>
          <dgm:bulletEnabled val="1"/>
        </dgm:presLayoutVars>
      </dgm:prSet>
      <dgm:spPr/>
    </dgm:pt>
    <dgm:pt modelId="{3454D28E-16ED-FE43-9860-794E4AD5951E}" type="pres">
      <dgm:prSet presAssocID="{C09032AF-21DD-4606-AF3B-E90325D5FCCD}" presName="FiveNodes_4_text" presStyleLbl="node1" presStyleIdx="4" presStyleCnt="5">
        <dgm:presLayoutVars>
          <dgm:bulletEnabled val="1"/>
        </dgm:presLayoutVars>
      </dgm:prSet>
      <dgm:spPr/>
    </dgm:pt>
    <dgm:pt modelId="{97E97890-F85F-9745-B2BD-06C519F26EC1}" type="pres">
      <dgm:prSet presAssocID="{C09032AF-21DD-4606-AF3B-E90325D5FCCD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547DB308-8E7C-46C9-8E6E-83B476B0EA39}" srcId="{C09032AF-21DD-4606-AF3B-E90325D5FCCD}" destId="{06942622-A442-4405-8BD7-4CD3B1C3F27F}" srcOrd="1" destOrd="0" parTransId="{24CDA57E-B6C4-4DCB-8979-469252D24983}" sibTransId="{4FAE5C4C-2185-469C-9C9F-EE91F6A971B5}"/>
    <dgm:cxn modelId="{645A5512-B428-FE41-9DC0-0B2C59CB548B}" type="presOf" srcId="{5608C6DF-278B-4B0D-8A50-9462812D9616}" destId="{34C37582-8320-4E4C-A3B1-4A347384E73D}" srcOrd="1" destOrd="0" presId="urn:microsoft.com/office/officeart/2005/8/layout/vProcess5"/>
    <dgm:cxn modelId="{088B8F1F-84AB-4A02-90C3-F75C77E906F3}" srcId="{C09032AF-21DD-4606-AF3B-E90325D5FCCD}" destId="{41D8CBCC-4E5E-42E6-881B-A588AA0BCE3F}" srcOrd="0" destOrd="0" parTransId="{8E49A756-1D63-4F43-B469-A9FB0D9CAA45}" sibTransId="{C84F4CBD-F32E-4C71-B8B8-DC9EA14B2FED}"/>
    <dgm:cxn modelId="{A5A9502C-13DB-1C4A-A963-110079895DC5}" type="presOf" srcId="{5608C6DF-278B-4B0D-8A50-9462812D9616}" destId="{60099309-9B7B-7245-AE40-79C0B7B84B1E}" srcOrd="0" destOrd="0" presId="urn:microsoft.com/office/officeart/2005/8/layout/vProcess5"/>
    <dgm:cxn modelId="{DEAEE831-3A30-E44A-9D40-032C5607F54E}" type="presOf" srcId="{654DA3DD-04D3-4D24-9A85-09DD2BE21BA3}" destId="{F1EB43BF-7959-264E-A207-49B9D1D0DBAC}" srcOrd="0" destOrd="0" presId="urn:microsoft.com/office/officeart/2005/8/layout/vProcess5"/>
    <dgm:cxn modelId="{42718057-CD43-5644-9BF3-3B3FB61BEEB1}" type="presOf" srcId="{33C875C2-20DE-47C2-B301-C658EB4CCBBD}" destId="{91BBEDA9-2F36-0B4B-B09D-7F029D57B921}" srcOrd="0" destOrd="0" presId="urn:microsoft.com/office/officeart/2005/8/layout/vProcess5"/>
    <dgm:cxn modelId="{F5E5C658-4C44-0B4A-A029-DD2EB6A711EB}" type="presOf" srcId="{06942622-A442-4405-8BD7-4CD3B1C3F27F}" destId="{854DC1EF-5E7D-DE41-9263-33AC453769CB}" srcOrd="1" destOrd="0" presId="urn:microsoft.com/office/officeart/2005/8/layout/vProcess5"/>
    <dgm:cxn modelId="{4221D960-6A5C-7544-B9F6-A5AFE36D7ECC}" type="presOf" srcId="{C09032AF-21DD-4606-AF3B-E90325D5FCCD}" destId="{F0C63F93-59C9-EB45-B509-9964ACF5443E}" srcOrd="0" destOrd="0" presId="urn:microsoft.com/office/officeart/2005/8/layout/vProcess5"/>
    <dgm:cxn modelId="{D6149A67-BE5E-FF42-84F5-5AC222FE1926}" type="presOf" srcId="{8841D33C-53E0-4BB1-A254-1DB8E51D4B1B}" destId="{3454D28E-16ED-FE43-9860-794E4AD5951E}" srcOrd="1" destOrd="0" presId="urn:microsoft.com/office/officeart/2005/8/layout/vProcess5"/>
    <dgm:cxn modelId="{13B71772-F17B-4E41-8AEE-8D031B3FCA41}" type="presOf" srcId="{C84F4CBD-F32E-4C71-B8B8-DC9EA14B2FED}" destId="{FF64AFB2-B575-9D4A-8197-03BBFD4BA484}" srcOrd="0" destOrd="0" presId="urn:microsoft.com/office/officeart/2005/8/layout/vProcess5"/>
    <dgm:cxn modelId="{2000E78D-9DCA-9743-9EA2-E849443E88F1}" type="presOf" srcId="{4FAE5C4C-2185-469C-9C9F-EE91F6A971B5}" destId="{5A3D4C92-833E-BB43-AD9C-5D8C8E5276C3}" srcOrd="0" destOrd="0" presId="urn:microsoft.com/office/officeart/2005/8/layout/vProcess5"/>
    <dgm:cxn modelId="{D71413B6-24D7-9B47-A4F0-1D561F2FC8C8}" type="presOf" srcId="{06942622-A442-4405-8BD7-4CD3B1C3F27F}" destId="{3CEC0C32-9027-C545-9513-93A87945767C}" srcOrd="0" destOrd="0" presId="urn:microsoft.com/office/officeart/2005/8/layout/vProcess5"/>
    <dgm:cxn modelId="{704A13B6-208B-4BA6-A499-6047C069D1BE}" srcId="{C09032AF-21DD-4606-AF3B-E90325D5FCCD}" destId="{5608C6DF-278B-4B0D-8A50-9462812D9616}" srcOrd="2" destOrd="0" parTransId="{515208AE-4B62-4C85-84D3-1CAED4602000}" sibTransId="{33C875C2-20DE-47C2-B301-C658EB4CCBBD}"/>
    <dgm:cxn modelId="{021EC2BE-7DD4-4BE5-88A6-F591D1DA73FD}" srcId="{C09032AF-21DD-4606-AF3B-E90325D5FCCD}" destId="{654DA3DD-04D3-4D24-9A85-09DD2BE21BA3}" srcOrd="4" destOrd="0" parTransId="{13F863CC-5906-4C79-856C-C2E59D8C9BAF}" sibTransId="{FD3BC9DE-C0D9-4AF5-8FCF-24493161F067}"/>
    <dgm:cxn modelId="{100FA9CA-8532-EF4B-9494-A587A164836A}" type="presOf" srcId="{41D8CBCC-4E5E-42E6-881B-A588AA0BCE3F}" destId="{382A7DAD-841D-DA42-9A25-FEAB04E7BA56}" srcOrd="1" destOrd="0" presId="urn:microsoft.com/office/officeart/2005/8/layout/vProcess5"/>
    <dgm:cxn modelId="{F31760CD-D2DC-D243-B156-84E6B3743274}" type="presOf" srcId="{DB951B95-6338-4929-BE3D-FF0EBD05EAA6}" destId="{45B87B84-E17D-DD40-A272-56FEC9996C69}" srcOrd="0" destOrd="0" presId="urn:microsoft.com/office/officeart/2005/8/layout/vProcess5"/>
    <dgm:cxn modelId="{7C1B10EC-4403-5F49-8232-7D6F88B4A5D2}" type="presOf" srcId="{654DA3DD-04D3-4D24-9A85-09DD2BE21BA3}" destId="{97E97890-F85F-9745-B2BD-06C519F26EC1}" srcOrd="1" destOrd="0" presId="urn:microsoft.com/office/officeart/2005/8/layout/vProcess5"/>
    <dgm:cxn modelId="{D6BA4EF0-9CAE-454E-BAC4-5476B7009025}" type="presOf" srcId="{8841D33C-53E0-4BB1-A254-1DB8E51D4B1B}" destId="{721A717B-CF36-7747-83B2-4A66CEA411F9}" srcOrd="0" destOrd="0" presId="urn:microsoft.com/office/officeart/2005/8/layout/vProcess5"/>
    <dgm:cxn modelId="{A8D287F7-0E4B-4FB9-8D2C-079B1BD2C6C1}" srcId="{C09032AF-21DD-4606-AF3B-E90325D5FCCD}" destId="{8841D33C-53E0-4BB1-A254-1DB8E51D4B1B}" srcOrd="3" destOrd="0" parTransId="{1E3DD0EA-E6B8-4999-BB58-A3C590D34AA7}" sibTransId="{DB951B95-6338-4929-BE3D-FF0EBD05EAA6}"/>
    <dgm:cxn modelId="{1A67A4FB-EE3B-EC49-922B-78B747D2DA58}" type="presOf" srcId="{41D8CBCC-4E5E-42E6-881B-A588AA0BCE3F}" destId="{E099D9C2-0EA1-BB4D-9F70-732E1A7355D9}" srcOrd="0" destOrd="0" presId="urn:microsoft.com/office/officeart/2005/8/layout/vProcess5"/>
    <dgm:cxn modelId="{94B70FC0-F4E5-F54B-93B7-326C0E3F216E}" type="presParOf" srcId="{F0C63F93-59C9-EB45-B509-9964ACF5443E}" destId="{FC05DF10-2739-B540-860D-099C3315A74E}" srcOrd="0" destOrd="0" presId="urn:microsoft.com/office/officeart/2005/8/layout/vProcess5"/>
    <dgm:cxn modelId="{DF54CD66-72DC-3940-B646-C71964C2AB82}" type="presParOf" srcId="{F0C63F93-59C9-EB45-B509-9964ACF5443E}" destId="{E099D9C2-0EA1-BB4D-9F70-732E1A7355D9}" srcOrd="1" destOrd="0" presId="urn:microsoft.com/office/officeart/2005/8/layout/vProcess5"/>
    <dgm:cxn modelId="{68BC5C3F-6A54-FF44-9A26-AE205CDB944E}" type="presParOf" srcId="{F0C63F93-59C9-EB45-B509-9964ACF5443E}" destId="{3CEC0C32-9027-C545-9513-93A87945767C}" srcOrd="2" destOrd="0" presId="urn:microsoft.com/office/officeart/2005/8/layout/vProcess5"/>
    <dgm:cxn modelId="{D5789617-C59D-0F43-B3F9-1D3944E31CAE}" type="presParOf" srcId="{F0C63F93-59C9-EB45-B509-9964ACF5443E}" destId="{60099309-9B7B-7245-AE40-79C0B7B84B1E}" srcOrd="3" destOrd="0" presId="urn:microsoft.com/office/officeart/2005/8/layout/vProcess5"/>
    <dgm:cxn modelId="{0A787F30-B2B8-EF48-AB18-41D0231BC5A1}" type="presParOf" srcId="{F0C63F93-59C9-EB45-B509-9964ACF5443E}" destId="{721A717B-CF36-7747-83B2-4A66CEA411F9}" srcOrd="4" destOrd="0" presId="urn:microsoft.com/office/officeart/2005/8/layout/vProcess5"/>
    <dgm:cxn modelId="{881DD9BC-9C5C-7C41-AD65-9B677CF68AD8}" type="presParOf" srcId="{F0C63F93-59C9-EB45-B509-9964ACF5443E}" destId="{F1EB43BF-7959-264E-A207-49B9D1D0DBAC}" srcOrd="5" destOrd="0" presId="urn:microsoft.com/office/officeart/2005/8/layout/vProcess5"/>
    <dgm:cxn modelId="{6F5828EB-CEDD-3D45-91BA-B2DB390029D0}" type="presParOf" srcId="{F0C63F93-59C9-EB45-B509-9964ACF5443E}" destId="{FF64AFB2-B575-9D4A-8197-03BBFD4BA484}" srcOrd="6" destOrd="0" presId="urn:microsoft.com/office/officeart/2005/8/layout/vProcess5"/>
    <dgm:cxn modelId="{5A20596F-D986-0D44-9DCD-9852907A0C70}" type="presParOf" srcId="{F0C63F93-59C9-EB45-B509-9964ACF5443E}" destId="{5A3D4C92-833E-BB43-AD9C-5D8C8E5276C3}" srcOrd="7" destOrd="0" presId="urn:microsoft.com/office/officeart/2005/8/layout/vProcess5"/>
    <dgm:cxn modelId="{74C82A65-CDE0-354E-9713-3029EC02F22F}" type="presParOf" srcId="{F0C63F93-59C9-EB45-B509-9964ACF5443E}" destId="{91BBEDA9-2F36-0B4B-B09D-7F029D57B921}" srcOrd="8" destOrd="0" presId="urn:microsoft.com/office/officeart/2005/8/layout/vProcess5"/>
    <dgm:cxn modelId="{EEC09A5A-864B-4946-A9CB-9E07B86CAFD5}" type="presParOf" srcId="{F0C63F93-59C9-EB45-B509-9964ACF5443E}" destId="{45B87B84-E17D-DD40-A272-56FEC9996C69}" srcOrd="9" destOrd="0" presId="urn:microsoft.com/office/officeart/2005/8/layout/vProcess5"/>
    <dgm:cxn modelId="{D88A0CE1-78B2-104B-99A6-76B0FC67F029}" type="presParOf" srcId="{F0C63F93-59C9-EB45-B509-9964ACF5443E}" destId="{382A7DAD-841D-DA42-9A25-FEAB04E7BA56}" srcOrd="10" destOrd="0" presId="urn:microsoft.com/office/officeart/2005/8/layout/vProcess5"/>
    <dgm:cxn modelId="{57C12DCF-DF78-4D4E-A593-FF4FBFEAC47E}" type="presParOf" srcId="{F0C63F93-59C9-EB45-B509-9964ACF5443E}" destId="{854DC1EF-5E7D-DE41-9263-33AC453769CB}" srcOrd="11" destOrd="0" presId="urn:microsoft.com/office/officeart/2005/8/layout/vProcess5"/>
    <dgm:cxn modelId="{3D69B6BF-61DB-2248-B4C1-6FCEDF266A6F}" type="presParOf" srcId="{F0C63F93-59C9-EB45-B509-9964ACF5443E}" destId="{34C37582-8320-4E4C-A3B1-4A347384E73D}" srcOrd="12" destOrd="0" presId="urn:microsoft.com/office/officeart/2005/8/layout/vProcess5"/>
    <dgm:cxn modelId="{087EC622-9C74-894A-9DCF-370EC0313133}" type="presParOf" srcId="{F0C63F93-59C9-EB45-B509-9964ACF5443E}" destId="{3454D28E-16ED-FE43-9860-794E4AD5951E}" srcOrd="13" destOrd="0" presId="urn:microsoft.com/office/officeart/2005/8/layout/vProcess5"/>
    <dgm:cxn modelId="{EB645388-7629-6E44-AF2D-0950E97BD375}" type="presParOf" srcId="{F0C63F93-59C9-EB45-B509-9964ACF5443E}" destId="{97E97890-F85F-9745-B2BD-06C519F26EC1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1642BDB-6E0A-4B15-A81A-04589A620FD0}" type="doc">
      <dgm:prSet loTypeId="urn:microsoft.com/office/officeart/2005/8/layout/vProcess5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20759DC-5DBE-4961-AB00-56948B928658}">
      <dgm:prSet/>
      <dgm:spPr/>
      <dgm:t>
        <a:bodyPr/>
        <a:lstStyle/>
        <a:p>
          <a:r>
            <a:rPr lang="en-US" dirty="0"/>
            <a:t>1. Sign into the Azure Portal</a:t>
          </a:r>
        </a:p>
      </dgm:t>
    </dgm:pt>
    <dgm:pt modelId="{D98326BB-60E8-4FF1-A4B1-CF805A2EC363}" type="parTrans" cxnId="{6611B05C-8851-4650-9FE5-FD288B00E31C}">
      <dgm:prSet/>
      <dgm:spPr/>
      <dgm:t>
        <a:bodyPr/>
        <a:lstStyle/>
        <a:p>
          <a:endParaRPr lang="en-US"/>
        </a:p>
      </dgm:t>
    </dgm:pt>
    <dgm:pt modelId="{E0C008F0-6DDD-40AD-92D4-5335A313409F}" type="sibTrans" cxnId="{6611B05C-8851-4650-9FE5-FD288B00E31C}">
      <dgm:prSet/>
      <dgm:spPr/>
      <dgm:t>
        <a:bodyPr/>
        <a:lstStyle/>
        <a:p>
          <a:endParaRPr lang="en-US"/>
        </a:p>
      </dgm:t>
    </dgm:pt>
    <dgm:pt modelId="{6C38E6C0-9AF4-4CE3-992E-6834AAF05FD4}">
      <dgm:prSet/>
      <dgm:spPr/>
      <dgm:t>
        <a:bodyPr/>
        <a:lstStyle/>
        <a:p>
          <a:r>
            <a:rPr lang="en-US" dirty="0"/>
            <a:t>2. Under Services, select Virtual Machines</a:t>
          </a:r>
        </a:p>
      </dgm:t>
    </dgm:pt>
    <dgm:pt modelId="{D3D0F3AB-9BB2-4A8D-A24A-0C7B845B2EC0}" type="parTrans" cxnId="{24B30AD0-8806-4E7D-9929-A430B722F44D}">
      <dgm:prSet/>
      <dgm:spPr/>
      <dgm:t>
        <a:bodyPr/>
        <a:lstStyle/>
        <a:p>
          <a:endParaRPr lang="en-US"/>
        </a:p>
      </dgm:t>
    </dgm:pt>
    <dgm:pt modelId="{0F1A14FC-D481-4DB5-8D72-283A237C0EDC}" type="sibTrans" cxnId="{24B30AD0-8806-4E7D-9929-A430B722F44D}">
      <dgm:prSet/>
      <dgm:spPr/>
      <dgm:t>
        <a:bodyPr/>
        <a:lstStyle/>
        <a:p>
          <a:endParaRPr lang="en-US"/>
        </a:p>
      </dgm:t>
    </dgm:pt>
    <dgm:pt modelId="{BADC0E69-F5C7-4F6F-981F-3342B9FF25B7}">
      <dgm:prSet/>
      <dgm:spPr/>
      <dgm:t>
        <a:bodyPr/>
        <a:lstStyle/>
        <a:p>
          <a:r>
            <a:rPr lang="en-US" dirty="0"/>
            <a:t>3. In the Virtual machines page, select Create and then Virtual machine.</a:t>
          </a:r>
        </a:p>
      </dgm:t>
    </dgm:pt>
    <dgm:pt modelId="{894E2959-AD61-46A4-8866-0A6EE631F841}" type="parTrans" cxnId="{7F2BD7DF-9AE1-40EC-88C5-DA0418DB099E}">
      <dgm:prSet/>
      <dgm:spPr/>
      <dgm:t>
        <a:bodyPr/>
        <a:lstStyle/>
        <a:p>
          <a:endParaRPr lang="en-US"/>
        </a:p>
      </dgm:t>
    </dgm:pt>
    <dgm:pt modelId="{B65BEE48-7605-4EF3-AAB7-E465645B5EBB}" type="sibTrans" cxnId="{7F2BD7DF-9AE1-40EC-88C5-DA0418DB099E}">
      <dgm:prSet/>
      <dgm:spPr/>
      <dgm:t>
        <a:bodyPr/>
        <a:lstStyle/>
        <a:p>
          <a:endParaRPr lang="en-US"/>
        </a:p>
      </dgm:t>
    </dgm:pt>
    <dgm:pt modelId="{E13B53C9-228B-4C14-A084-CE677A827B18}">
      <dgm:prSet/>
      <dgm:spPr/>
      <dgm:t>
        <a:bodyPr/>
        <a:lstStyle/>
        <a:p>
          <a:r>
            <a:rPr lang="en-US" dirty="0"/>
            <a:t>4. In the Basics tab, under Project details, select the Student subscription</a:t>
          </a:r>
        </a:p>
      </dgm:t>
    </dgm:pt>
    <dgm:pt modelId="{CCC079C2-4273-4C6E-B1CE-124EC10A57CD}" type="parTrans" cxnId="{80F6B264-7D82-407F-830B-FC7E6A23B384}">
      <dgm:prSet/>
      <dgm:spPr/>
      <dgm:t>
        <a:bodyPr/>
        <a:lstStyle/>
        <a:p>
          <a:endParaRPr lang="en-US"/>
        </a:p>
      </dgm:t>
    </dgm:pt>
    <dgm:pt modelId="{24028E33-B899-44E4-97B7-366ABD4A3C38}" type="sibTrans" cxnId="{80F6B264-7D82-407F-830B-FC7E6A23B384}">
      <dgm:prSet/>
      <dgm:spPr/>
      <dgm:t>
        <a:bodyPr/>
        <a:lstStyle/>
        <a:p>
          <a:endParaRPr lang="en-US"/>
        </a:p>
      </dgm:t>
    </dgm:pt>
    <dgm:pt modelId="{F6B535AC-03CE-4B9E-9CD4-028381F704F6}">
      <dgm:prSet/>
      <dgm:spPr/>
      <dgm:t>
        <a:bodyPr/>
        <a:lstStyle/>
        <a:p>
          <a:r>
            <a:rPr lang="en-US" dirty="0"/>
            <a:t>5. Create a new resource group (MIS547Lecture3)</a:t>
          </a:r>
        </a:p>
      </dgm:t>
    </dgm:pt>
    <dgm:pt modelId="{9EEA08C9-2F85-4AE3-A6DA-C13F7954A6A4}" type="parTrans" cxnId="{CCB746FE-C3A7-4FFC-BA4C-F0D415F0858F}">
      <dgm:prSet/>
      <dgm:spPr/>
      <dgm:t>
        <a:bodyPr/>
        <a:lstStyle/>
        <a:p>
          <a:endParaRPr lang="en-US"/>
        </a:p>
      </dgm:t>
    </dgm:pt>
    <dgm:pt modelId="{75A32078-525F-4461-AEC1-905542B9A042}" type="sibTrans" cxnId="{CCB746FE-C3A7-4FFC-BA4C-F0D415F0858F}">
      <dgm:prSet/>
      <dgm:spPr/>
      <dgm:t>
        <a:bodyPr/>
        <a:lstStyle/>
        <a:p>
          <a:endParaRPr lang="en-US"/>
        </a:p>
      </dgm:t>
    </dgm:pt>
    <dgm:pt modelId="{90FC43B0-DC92-F843-B5A2-0E94619BF293}" type="pres">
      <dgm:prSet presAssocID="{71642BDB-6E0A-4B15-A81A-04589A620FD0}" presName="outerComposite" presStyleCnt="0">
        <dgm:presLayoutVars>
          <dgm:chMax val="5"/>
          <dgm:dir/>
          <dgm:resizeHandles val="exact"/>
        </dgm:presLayoutVars>
      </dgm:prSet>
      <dgm:spPr/>
    </dgm:pt>
    <dgm:pt modelId="{377CA50C-2CD8-8544-82C8-BED840BE3930}" type="pres">
      <dgm:prSet presAssocID="{71642BDB-6E0A-4B15-A81A-04589A620FD0}" presName="dummyMaxCanvas" presStyleCnt="0">
        <dgm:presLayoutVars/>
      </dgm:prSet>
      <dgm:spPr/>
    </dgm:pt>
    <dgm:pt modelId="{760E63E3-8B2C-A14A-B9A3-5AA864998C81}" type="pres">
      <dgm:prSet presAssocID="{71642BDB-6E0A-4B15-A81A-04589A620FD0}" presName="FiveNodes_1" presStyleLbl="node1" presStyleIdx="0" presStyleCnt="5">
        <dgm:presLayoutVars>
          <dgm:bulletEnabled val="1"/>
        </dgm:presLayoutVars>
      </dgm:prSet>
      <dgm:spPr/>
    </dgm:pt>
    <dgm:pt modelId="{A07D5A98-D85B-1143-9C00-C4E400232E7D}" type="pres">
      <dgm:prSet presAssocID="{71642BDB-6E0A-4B15-A81A-04589A620FD0}" presName="FiveNodes_2" presStyleLbl="node1" presStyleIdx="1" presStyleCnt="5">
        <dgm:presLayoutVars>
          <dgm:bulletEnabled val="1"/>
        </dgm:presLayoutVars>
      </dgm:prSet>
      <dgm:spPr/>
    </dgm:pt>
    <dgm:pt modelId="{51ACF357-3D96-6744-ACD1-380DA28DCFC5}" type="pres">
      <dgm:prSet presAssocID="{71642BDB-6E0A-4B15-A81A-04589A620FD0}" presName="FiveNodes_3" presStyleLbl="node1" presStyleIdx="2" presStyleCnt="5">
        <dgm:presLayoutVars>
          <dgm:bulletEnabled val="1"/>
        </dgm:presLayoutVars>
      </dgm:prSet>
      <dgm:spPr/>
    </dgm:pt>
    <dgm:pt modelId="{22D7764C-4234-694A-8378-EA7D1A009C3E}" type="pres">
      <dgm:prSet presAssocID="{71642BDB-6E0A-4B15-A81A-04589A620FD0}" presName="FiveNodes_4" presStyleLbl="node1" presStyleIdx="3" presStyleCnt="5">
        <dgm:presLayoutVars>
          <dgm:bulletEnabled val="1"/>
        </dgm:presLayoutVars>
      </dgm:prSet>
      <dgm:spPr/>
    </dgm:pt>
    <dgm:pt modelId="{A3AFF562-8E2E-7942-9495-71AAC5B863EC}" type="pres">
      <dgm:prSet presAssocID="{71642BDB-6E0A-4B15-A81A-04589A620FD0}" presName="FiveNodes_5" presStyleLbl="node1" presStyleIdx="4" presStyleCnt="5">
        <dgm:presLayoutVars>
          <dgm:bulletEnabled val="1"/>
        </dgm:presLayoutVars>
      </dgm:prSet>
      <dgm:spPr/>
    </dgm:pt>
    <dgm:pt modelId="{0A3AFFC3-488F-074E-A1B6-500DE8E96623}" type="pres">
      <dgm:prSet presAssocID="{71642BDB-6E0A-4B15-A81A-04589A620FD0}" presName="FiveConn_1-2" presStyleLbl="fgAccFollowNode1" presStyleIdx="0" presStyleCnt="4">
        <dgm:presLayoutVars>
          <dgm:bulletEnabled val="1"/>
        </dgm:presLayoutVars>
      </dgm:prSet>
      <dgm:spPr/>
    </dgm:pt>
    <dgm:pt modelId="{B1940968-5593-9148-A381-DE3136FDB823}" type="pres">
      <dgm:prSet presAssocID="{71642BDB-6E0A-4B15-A81A-04589A620FD0}" presName="FiveConn_2-3" presStyleLbl="fgAccFollowNode1" presStyleIdx="1" presStyleCnt="4">
        <dgm:presLayoutVars>
          <dgm:bulletEnabled val="1"/>
        </dgm:presLayoutVars>
      </dgm:prSet>
      <dgm:spPr/>
    </dgm:pt>
    <dgm:pt modelId="{FA89CFF2-D2D1-5D46-AF7E-D0A69442636F}" type="pres">
      <dgm:prSet presAssocID="{71642BDB-6E0A-4B15-A81A-04589A620FD0}" presName="FiveConn_3-4" presStyleLbl="fgAccFollowNode1" presStyleIdx="2" presStyleCnt="4">
        <dgm:presLayoutVars>
          <dgm:bulletEnabled val="1"/>
        </dgm:presLayoutVars>
      </dgm:prSet>
      <dgm:spPr/>
    </dgm:pt>
    <dgm:pt modelId="{C8158C24-E099-E04C-A56D-CC6461CDF6DF}" type="pres">
      <dgm:prSet presAssocID="{71642BDB-6E0A-4B15-A81A-04589A620FD0}" presName="FiveConn_4-5" presStyleLbl="fgAccFollowNode1" presStyleIdx="3" presStyleCnt="4">
        <dgm:presLayoutVars>
          <dgm:bulletEnabled val="1"/>
        </dgm:presLayoutVars>
      </dgm:prSet>
      <dgm:spPr/>
    </dgm:pt>
    <dgm:pt modelId="{ED23F960-AF6B-EE4A-8B07-10ADF43382DD}" type="pres">
      <dgm:prSet presAssocID="{71642BDB-6E0A-4B15-A81A-04589A620FD0}" presName="FiveNodes_1_text" presStyleLbl="node1" presStyleIdx="4" presStyleCnt="5">
        <dgm:presLayoutVars>
          <dgm:bulletEnabled val="1"/>
        </dgm:presLayoutVars>
      </dgm:prSet>
      <dgm:spPr/>
    </dgm:pt>
    <dgm:pt modelId="{81C78BDC-48ED-234A-9926-91CD9A062217}" type="pres">
      <dgm:prSet presAssocID="{71642BDB-6E0A-4B15-A81A-04589A620FD0}" presName="FiveNodes_2_text" presStyleLbl="node1" presStyleIdx="4" presStyleCnt="5">
        <dgm:presLayoutVars>
          <dgm:bulletEnabled val="1"/>
        </dgm:presLayoutVars>
      </dgm:prSet>
      <dgm:spPr/>
    </dgm:pt>
    <dgm:pt modelId="{65371E11-A591-B649-9368-027032D6605E}" type="pres">
      <dgm:prSet presAssocID="{71642BDB-6E0A-4B15-A81A-04589A620FD0}" presName="FiveNodes_3_text" presStyleLbl="node1" presStyleIdx="4" presStyleCnt="5">
        <dgm:presLayoutVars>
          <dgm:bulletEnabled val="1"/>
        </dgm:presLayoutVars>
      </dgm:prSet>
      <dgm:spPr/>
    </dgm:pt>
    <dgm:pt modelId="{2AB7C861-7E9B-794D-B5B4-7D6E08EA2071}" type="pres">
      <dgm:prSet presAssocID="{71642BDB-6E0A-4B15-A81A-04589A620FD0}" presName="FiveNodes_4_text" presStyleLbl="node1" presStyleIdx="4" presStyleCnt="5">
        <dgm:presLayoutVars>
          <dgm:bulletEnabled val="1"/>
        </dgm:presLayoutVars>
      </dgm:prSet>
      <dgm:spPr/>
    </dgm:pt>
    <dgm:pt modelId="{31B3EFEE-6360-1F44-904E-66908D4D046B}" type="pres">
      <dgm:prSet presAssocID="{71642BDB-6E0A-4B15-A81A-04589A620FD0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040B2609-321A-1A4E-8CC6-23CE26CDD309}" type="presOf" srcId="{E0C008F0-6DDD-40AD-92D4-5335A313409F}" destId="{0A3AFFC3-488F-074E-A1B6-500DE8E96623}" srcOrd="0" destOrd="0" presId="urn:microsoft.com/office/officeart/2005/8/layout/vProcess5"/>
    <dgm:cxn modelId="{45D61217-D15A-124F-899B-BEEBCA36808B}" type="presOf" srcId="{E13B53C9-228B-4C14-A084-CE677A827B18}" destId="{2AB7C861-7E9B-794D-B5B4-7D6E08EA2071}" srcOrd="1" destOrd="0" presId="urn:microsoft.com/office/officeart/2005/8/layout/vProcess5"/>
    <dgm:cxn modelId="{2056413E-22F9-604A-AA19-78BB1E362E6A}" type="presOf" srcId="{F6B535AC-03CE-4B9E-9CD4-028381F704F6}" destId="{A3AFF562-8E2E-7942-9495-71AAC5B863EC}" srcOrd="0" destOrd="0" presId="urn:microsoft.com/office/officeart/2005/8/layout/vProcess5"/>
    <dgm:cxn modelId="{AC93494B-BF0A-9E4A-970A-16BE6F615B9A}" type="presOf" srcId="{6C38E6C0-9AF4-4CE3-992E-6834AAF05FD4}" destId="{81C78BDC-48ED-234A-9926-91CD9A062217}" srcOrd="1" destOrd="0" presId="urn:microsoft.com/office/officeart/2005/8/layout/vProcess5"/>
    <dgm:cxn modelId="{9B2F3055-8E88-514E-AAA3-307408C40937}" type="presOf" srcId="{0F1A14FC-D481-4DB5-8D72-283A237C0EDC}" destId="{B1940968-5593-9148-A381-DE3136FDB823}" srcOrd="0" destOrd="0" presId="urn:microsoft.com/office/officeart/2005/8/layout/vProcess5"/>
    <dgm:cxn modelId="{6611B05C-8851-4650-9FE5-FD288B00E31C}" srcId="{71642BDB-6E0A-4B15-A81A-04589A620FD0}" destId="{720759DC-5DBE-4961-AB00-56948B928658}" srcOrd="0" destOrd="0" parTransId="{D98326BB-60E8-4FF1-A4B1-CF805A2EC363}" sibTransId="{E0C008F0-6DDD-40AD-92D4-5335A313409F}"/>
    <dgm:cxn modelId="{2B268A5F-A033-3B46-B988-CF418CE25483}" type="presOf" srcId="{24028E33-B899-44E4-97B7-366ABD4A3C38}" destId="{C8158C24-E099-E04C-A56D-CC6461CDF6DF}" srcOrd="0" destOrd="0" presId="urn:microsoft.com/office/officeart/2005/8/layout/vProcess5"/>
    <dgm:cxn modelId="{80F6B264-7D82-407F-830B-FC7E6A23B384}" srcId="{71642BDB-6E0A-4B15-A81A-04589A620FD0}" destId="{E13B53C9-228B-4C14-A084-CE677A827B18}" srcOrd="3" destOrd="0" parTransId="{CCC079C2-4273-4C6E-B1CE-124EC10A57CD}" sibTransId="{24028E33-B899-44E4-97B7-366ABD4A3C38}"/>
    <dgm:cxn modelId="{C7EFEF64-9067-EC40-A727-8D0E4BC02296}" type="presOf" srcId="{720759DC-5DBE-4961-AB00-56948B928658}" destId="{760E63E3-8B2C-A14A-B9A3-5AA864998C81}" srcOrd="0" destOrd="0" presId="urn:microsoft.com/office/officeart/2005/8/layout/vProcess5"/>
    <dgm:cxn modelId="{13AA647C-4A8F-984C-8A52-94CE83A83C62}" type="presOf" srcId="{F6B535AC-03CE-4B9E-9CD4-028381F704F6}" destId="{31B3EFEE-6360-1F44-904E-66908D4D046B}" srcOrd="1" destOrd="0" presId="urn:microsoft.com/office/officeart/2005/8/layout/vProcess5"/>
    <dgm:cxn modelId="{68124C84-6EB0-C54B-9993-40BC78AFB4BE}" type="presOf" srcId="{BADC0E69-F5C7-4F6F-981F-3342B9FF25B7}" destId="{51ACF357-3D96-6744-ACD1-380DA28DCFC5}" srcOrd="0" destOrd="0" presId="urn:microsoft.com/office/officeart/2005/8/layout/vProcess5"/>
    <dgm:cxn modelId="{5C0397A3-1E0E-5140-91DA-F6AF3B1E1F7D}" type="presOf" srcId="{BADC0E69-F5C7-4F6F-981F-3342B9FF25B7}" destId="{65371E11-A591-B649-9368-027032D6605E}" srcOrd="1" destOrd="0" presId="urn:microsoft.com/office/officeart/2005/8/layout/vProcess5"/>
    <dgm:cxn modelId="{6D0CA3A4-0898-B44F-B3A0-DCC9BC872BC4}" type="presOf" srcId="{B65BEE48-7605-4EF3-AAB7-E465645B5EBB}" destId="{FA89CFF2-D2D1-5D46-AF7E-D0A69442636F}" srcOrd="0" destOrd="0" presId="urn:microsoft.com/office/officeart/2005/8/layout/vProcess5"/>
    <dgm:cxn modelId="{F0D7D1AE-3ABA-5246-9A09-75E2490311F1}" type="presOf" srcId="{E13B53C9-228B-4C14-A084-CE677A827B18}" destId="{22D7764C-4234-694A-8378-EA7D1A009C3E}" srcOrd="0" destOrd="0" presId="urn:microsoft.com/office/officeart/2005/8/layout/vProcess5"/>
    <dgm:cxn modelId="{319807B4-FE79-DC44-B4DB-F0BCA5D36B70}" type="presOf" srcId="{6C38E6C0-9AF4-4CE3-992E-6834AAF05FD4}" destId="{A07D5A98-D85B-1143-9C00-C4E400232E7D}" srcOrd="0" destOrd="0" presId="urn:microsoft.com/office/officeart/2005/8/layout/vProcess5"/>
    <dgm:cxn modelId="{C4AE9BC2-366F-7441-8B23-0FE597734BEF}" type="presOf" srcId="{71642BDB-6E0A-4B15-A81A-04589A620FD0}" destId="{90FC43B0-DC92-F843-B5A2-0E94619BF293}" srcOrd="0" destOrd="0" presId="urn:microsoft.com/office/officeart/2005/8/layout/vProcess5"/>
    <dgm:cxn modelId="{24B30AD0-8806-4E7D-9929-A430B722F44D}" srcId="{71642BDB-6E0A-4B15-A81A-04589A620FD0}" destId="{6C38E6C0-9AF4-4CE3-992E-6834AAF05FD4}" srcOrd="1" destOrd="0" parTransId="{D3D0F3AB-9BB2-4A8D-A24A-0C7B845B2EC0}" sibTransId="{0F1A14FC-D481-4DB5-8D72-283A237C0EDC}"/>
    <dgm:cxn modelId="{7F2BD7DF-9AE1-40EC-88C5-DA0418DB099E}" srcId="{71642BDB-6E0A-4B15-A81A-04589A620FD0}" destId="{BADC0E69-F5C7-4F6F-981F-3342B9FF25B7}" srcOrd="2" destOrd="0" parTransId="{894E2959-AD61-46A4-8866-0A6EE631F841}" sibTransId="{B65BEE48-7605-4EF3-AAB7-E465645B5EBB}"/>
    <dgm:cxn modelId="{B8B223F5-CF5E-EE4C-B221-183C93C5FE1C}" type="presOf" srcId="{720759DC-5DBE-4961-AB00-56948B928658}" destId="{ED23F960-AF6B-EE4A-8B07-10ADF43382DD}" srcOrd="1" destOrd="0" presId="urn:microsoft.com/office/officeart/2005/8/layout/vProcess5"/>
    <dgm:cxn modelId="{CCB746FE-C3A7-4FFC-BA4C-F0D415F0858F}" srcId="{71642BDB-6E0A-4B15-A81A-04589A620FD0}" destId="{F6B535AC-03CE-4B9E-9CD4-028381F704F6}" srcOrd="4" destOrd="0" parTransId="{9EEA08C9-2F85-4AE3-A6DA-C13F7954A6A4}" sibTransId="{75A32078-525F-4461-AEC1-905542B9A042}"/>
    <dgm:cxn modelId="{33999C9A-1289-A041-9251-C9D419A020A7}" type="presParOf" srcId="{90FC43B0-DC92-F843-B5A2-0E94619BF293}" destId="{377CA50C-2CD8-8544-82C8-BED840BE3930}" srcOrd="0" destOrd="0" presId="urn:microsoft.com/office/officeart/2005/8/layout/vProcess5"/>
    <dgm:cxn modelId="{BBF5B750-0EE2-F34E-A062-6D9FFB9CF309}" type="presParOf" srcId="{90FC43B0-DC92-F843-B5A2-0E94619BF293}" destId="{760E63E3-8B2C-A14A-B9A3-5AA864998C81}" srcOrd="1" destOrd="0" presId="urn:microsoft.com/office/officeart/2005/8/layout/vProcess5"/>
    <dgm:cxn modelId="{E10F8BB4-93E0-2E44-82CB-350817AE573D}" type="presParOf" srcId="{90FC43B0-DC92-F843-B5A2-0E94619BF293}" destId="{A07D5A98-D85B-1143-9C00-C4E400232E7D}" srcOrd="2" destOrd="0" presId="urn:microsoft.com/office/officeart/2005/8/layout/vProcess5"/>
    <dgm:cxn modelId="{3D8BF235-1506-4C47-89C7-3A7B077205C4}" type="presParOf" srcId="{90FC43B0-DC92-F843-B5A2-0E94619BF293}" destId="{51ACF357-3D96-6744-ACD1-380DA28DCFC5}" srcOrd="3" destOrd="0" presId="urn:microsoft.com/office/officeart/2005/8/layout/vProcess5"/>
    <dgm:cxn modelId="{1F1DD821-2091-7248-BDAC-2AEABCC1E6B2}" type="presParOf" srcId="{90FC43B0-DC92-F843-B5A2-0E94619BF293}" destId="{22D7764C-4234-694A-8378-EA7D1A009C3E}" srcOrd="4" destOrd="0" presId="urn:microsoft.com/office/officeart/2005/8/layout/vProcess5"/>
    <dgm:cxn modelId="{0B8E2CD7-FAA5-4E4E-9F1B-21AE49FEDC28}" type="presParOf" srcId="{90FC43B0-DC92-F843-B5A2-0E94619BF293}" destId="{A3AFF562-8E2E-7942-9495-71AAC5B863EC}" srcOrd="5" destOrd="0" presId="urn:microsoft.com/office/officeart/2005/8/layout/vProcess5"/>
    <dgm:cxn modelId="{70552B52-7F32-0C4A-B3F8-7164F1C77F49}" type="presParOf" srcId="{90FC43B0-DC92-F843-B5A2-0E94619BF293}" destId="{0A3AFFC3-488F-074E-A1B6-500DE8E96623}" srcOrd="6" destOrd="0" presId="urn:microsoft.com/office/officeart/2005/8/layout/vProcess5"/>
    <dgm:cxn modelId="{9862FEF8-AACF-A54F-842A-201E7E3E754E}" type="presParOf" srcId="{90FC43B0-DC92-F843-B5A2-0E94619BF293}" destId="{B1940968-5593-9148-A381-DE3136FDB823}" srcOrd="7" destOrd="0" presId="urn:microsoft.com/office/officeart/2005/8/layout/vProcess5"/>
    <dgm:cxn modelId="{21DE4142-E333-224B-B75F-85930088B7FB}" type="presParOf" srcId="{90FC43B0-DC92-F843-B5A2-0E94619BF293}" destId="{FA89CFF2-D2D1-5D46-AF7E-D0A69442636F}" srcOrd="8" destOrd="0" presId="urn:microsoft.com/office/officeart/2005/8/layout/vProcess5"/>
    <dgm:cxn modelId="{5A5A8E0A-4FB8-D04B-B7EA-977E24BDC168}" type="presParOf" srcId="{90FC43B0-DC92-F843-B5A2-0E94619BF293}" destId="{C8158C24-E099-E04C-A56D-CC6461CDF6DF}" srcOrd="9" destOrd="0" presId="urn:microsoft.com/office/officeart/2005/8/layout/vProcess5"/>
    <dgm:cxn modelId="{1AC15520-F60F-0A49-9940-66F8F868B059}" type="presParOf" srcId="{90FC43B0-DC92-F843-B5A2-0E94619BF293}" destId="{ED23F960-AF6B-EE4A-8B07-10ADF43382DD}" srcOrd="10" destOrd="0" presId="urn:microsoft.com/office/officeart/2005/8/layout/vProcess5"/>
    <dgm:cxn modelId="{12CD37B1-9552-3440-A99B-A16949F64300}" type="presParOf" srcId="{90FC43B0-DC92-F843-B5A2-0E94619BF293}" destId="{81C78BDC-48ED-234A-9926-91CD9A062217}" srcOrd="11" destOrd="0" presId="urn:microsoft.com/office/officeart/2005/8/layout/vProcess5"/>
    <dgm:cxn modelId="{529C5554-A822-6345-8E9B-ACA88B12E8DB}" type="presParOf" srcId="{90FC43B0-DC92-F843-B5A2-0E94619BF293}" destId="{65371E11-A591-B649-9368-027032D6605E}" srcOrd="12" destOrd="0" presId="urn:microsoft.com/office/officeart/2005/8/layout/vProcess5"/>
    <dgm:cxn modelId="{DAE10A11-7408-A240-94F6-03E028BED9FD}" type="presParOf" srcId="{90FC43B0-DC92-F843-B5A2-0E94619BF293}" destId="{2AB7C861-7E9B-794D-B5B4-7D6E08EA2071}" srcOrd="13" destOrd="0" presId="urn:microsoft.com/office/officeart/2005/8/layout/vProcess5"/>
    <dgm:cxn modelId="{13744462-098C-C641-BAB8-9F53E7A4AB37}" type="presParOf" srcId="{90FC43B0-DC92-F843-B5A2-0E94619BF293}" destId="{31B3EFEE-6360-1F44-904E-66908D4D046B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7142B49-C30F-41B7-A27F-5F98C8CFA815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AAB163FC-77EB-4460-80C0-205E3023A9FD}">
      <dgm:prSet/>
      <dgm:spPr/>
      <dgm:t>
        <a:bodyPr/>
        <a:lstStyle/>
        <a:p>
          <a:r>
            <a:rPr lang="en-US"/>
            <a:t>6. Under Instance details for Virtual machine name, type MIS547lecture3</a:t>
          </a:r>
        </a:p>
      </dgm:t>
    </dgm:pt>
    <dgm:pt modelId="{F9CCF943-0B67-4232-B7E2-CE787E4DCC51}" type="parTrans" cxnId="{DAD8383C-0F7A-415B-8F5D-4FEBF6045B87}">
      <dgm:prSet/>
      <dgm:spPr/>
      <dgm:t>
        <a:bodyPr/>
        <a:lstStyle/>
        <a:p>
          <a:endParaRPr lang="en-US"/>
        </a:p>
      </dgm:t>
    </dgm:pt>
    <dgm:pt modelId="{6A7D923E-9214-4FF2-B6A1-4F947B0BEAD3}" type="sibTrans" cxnId="{DAD8383C-0F7A-415B-8F5D-4FEBF6045B87}">
      <dgm:prSet/>
      <dgm:spPr/>
      <dgm:t>
        <a:bodyPr/>
        <a:lstStyle/>
        <a:p>
          <a:endParaRPr lang="en-US"/>
        </a:p>
      </dgm:t>
    </dgm:pt>
    <dgm:pt modelId="{26D372A5-BABE-4F91-B231-3D0F40143459}">
      <dgm:prSet/>
      <dgm:spPr/>
      <dgm:t>
        <a:bodyPr/>
        <a:lstStyle/>
        <a:p>
          <a:r>
            <a:rPr lang="en-US"/>
            <a:t>7. Choose Ubuntu Server 22.04 LTS – Gen 2 for your image</a:t>
          </a:r>
        </a:p>
      </dgm:t>
    </dgm:pt>
    <dgm:pt modelId="{BCF93F69-6EE7-45F9-8BDF-FD6AC605F432}" type="parTrans" cxnId="{65AB99A7-F38B-4C62-9FE1-8EAA5712BA26}">
      <dgm:prSet/>
      <dgm:spPr/>
      <dgm:t>
        <a:bodyPr/>
        <a:lstStyle/>
        <a:p>
          <a:endParaRPr lang="en-US"/>
        </a:p>
      </dgm:t>
    </dgm:pt>
    <dgm:pt modelId="{24E6495D-48AF-4D4F-963C-5161C796F5B2}" type="sibTrans" cxnId="{65AB99A7-F38B-4C62-9FE1-8EAA5712BA26}">
      <dgm:prSet/>
      <dgm:spPr/>
      <dgm:t>
        <a:bodyPr/>
        <a:lstStyle/>
        <a:p>
          <a:endParaRPr lang="en-US"/>
        </a:p>
      </dgm:t>
    </dgm:pt>
    <dgm:pt modelId="{B2AA288C-D719-4CCF-92EF-5B9BBF132043}">
      <dgm:prSet/>
      <dgm:spPr/>
      <dgm:t>
        <a:bodyPr/>
        <a:lstStyle/>
        <a:p>
          <a:r>
            <a:rPr lang="en-US"/>
            <a:t>8. Leave other defaults as they are</a:t>
          </a:r>
        </a:p>
      </dgm:t>
    </dgm:pt>
    <dgm:pt modelId="{7DFA0D4D-A959-4B90-9331-425953F6E4F6}" type="parTrans" cxnId="{90D0C1AB-AA7D-4715-BF60-90783E9DD668}">
      <dgm:prSet/>
      <dgm:spPr/>
      <dgm:t>
        <a:bodyPr/>
        <a:lstStyle/>
        <a:p>
          <a:endParaRPr lang="en-US"/>
        </a:p>
      </dgm:t>
    </dgm:pt>
    <dgm:pt modelId="{C18275E8-651C-473C-A350-C442A2E017EE}" type="sibTrans" cxnId="{90D0C1AB-AA7D-4715-BF60-90783E9DD668}">
      <dgm:prSet/>
      <dgm:spPr/>
      <dgm:t>
        <a:bodyPr/>
        <a:lstStyle/>
        <a:p>
          <a:endParaRPr lang="en-US"/>
        </a:p>
      </dgm:t>
    </dgm:pt>
    <dgm:pt modelId="{BFD0426D-70E8-49CE-A063-2194E119121D}">
      <dgm:prSet/>
      <dgm:spPr/>
      <dgm:t>
        <a:bodyPr/>
        <a:lstStyle/>
        <a:p>
          <a:r>
            <a:rPr lang="en-US" dirty="0"/>
            <a:t>9. Under administrator account, select SSH public key</a:t>
          </a:r>
        </a:p>
      </dgm:t>
    </dgm:pt>
    <dgm:pt modelId="{33F44A73-3FE1-400E-A061-1BD527C2F6E0}" type="parTrans" cxnId="{6E5402F6-A7BB-478F-AC85-8E20B4E6149D}">
      <dgm:prSet/>
      <dgm:spPr/>
      <dgm:t>
        <a:bodyPr/>
        <a:lstStyle/>
        <a:p>
          <a:endParaRPr lang="en-US"/>
        </a:p>
      </dgm:t>
    </dgm:pt>
    <dgm:pt modelId="{4F9D9C20-C6D9-4335-9D4F-14DC7A38A4D1}" type="sibTrans" cxnId="{6E5402F6-A7BB-478F-AC85-8E20B4E6149D}">
      <dgm:prSet/>
      <dgm:spPr/>
      <dgm:t>
        <a:bodyPr/>
        <a:lstStyle/>
        <a:p>
          <a:endParaRPr lang="en-US"/>
        </a:p>
      </dgm:t>
    </dgm:pt>
    <dgm:pt modelId="{AA90BF30-C882-458A-86CA-58514B405888}">
      <dgm:prSet/>
      <dgm:spPr/>
      <dgm:t>
        <a:bodyPr/>
        <a:lstStyle/>
        <a:p>
          <a:r>
            <a:rPr lang="en-US"/>
            <a:t>10. In Username enter azureuser</a:t>
          </a:r>
        </a:p>
      </dgm:t>
    </dgm:pt>
    <dgm:pt modelId="{4DF16382-C555-4D08-A75F-8F906B6BC460}" type="parTrans" cxnId="{79444045-6843-4009-80FC-993E76C72257}">
      <dgm:prSet/>
      <dgm:spPr/>
      <dgm:t>
        <a:bodyPr/>
        <a:lstStyle/>
        <a:p>
          <a:endParaRPr lang="en-US"/>
        </a:p>
      </dgm:t>
    </dgm:pt>
    <dgm:pt modelId="{C14C7090-DE89-4F18-8425-4375E84BBF65}" type="sibTrans" cxnId="{79444045-6843-4009-80FC-993E76C72257}">
      <dgm:prSet/>
      <dgm:spPr/>
      <dgm:t>
        <a:bodyPr/>
        <a:lstStyle/>
        <a:p>
          <a:endParaRPr lang="en-US"/>
        </a:p>
      </dgm:t>
    </dgm:pt>
    <dgm:pt modelId="{0AEA54A9-6072-45C5-9AB5-69A7460CAB05}">
      <dgm:prSet/>
      <dgm:spPr/>
      <dgm:t>
        <a:bodyPr/>
        <a:lstStyle/>
        <a:p>
          <a:r>
            <a:rPr lang="en-US"/>
            <a:t>11. For SSH public key source, leave the default of Generate new key pair and then enter mis547lecture3key for the key pair name</a:t>
          </a:r>
        </a:p>
      </dgm:t>
    </dgm:pt>
    <dgm:pt modelId="{DE3546A8-88D9-414A-A935-C8D48A303E3C}" type="parTrans" cxnId="{7B79AA20-BF31-4002-A5FC-B048E2488A96}">
      <dgm:prSet/>
      <dgm:spPr/>
      <dgm:t>
        <a:bodyPr/>
        <a:lstStyle/>
        <a:p>
          <a:endParaRPr lang="en-US"/>
        </a:p>
      </dgm:t>
    </dgm:pt>
    <dgm:pt modelId="{628829B2-8832-4B2B-91B5-F475B89A6191}" type="sibTrans" cxnId="{7B79AA20-BF31-4002-A5FC-B048E2488A96}">
      <dgm:prSet/>
      <dgm:spPr/>
      <dgm:t>
        <a:bodyPr/>
        <a:lstStyle/>
        <a:p>
          <a:endParaRPr lang="en-US"/>
        </a:p>
      </dgm:t>
    </dgm:pt>
    <dgm:pt modelId="{B63F3BAD-AACD-CC42-8719-3D917817B086}" type="pres">
      <dgm:prSet presAssocID="{97142B49-C30F-41B7-A27F-5F98C8CFA815}" presName="Name0" presStyleCnt="0">
        <dgm:presLayoutVars>
          <dgm:dir/>
          <dgm:resizeHandles val="exact"/>
        </dgm:presLayoutVars>
      </dgm:prSet>
      <dgm:spPr/>
    </dgm:pt>
    <dgm:pt modelId="{081C008C-D4EB-3843-B881-D52866FB5246}" type="pres">
      <dgm:prSet presAssocID="{AAB163FC-77EB-4460-80C0-205E3023A9FD}" presName="node" presStyleLbl="node1" presStyleIdx="0" presStyleCnt="6">
        <dgm:presLayoutVars>
          <dgm:bulletEnabled val="1"/>
        </dgm:presLayoutVars>
      </dgm:prSet>
      <dgm:spPr/>
    </dgm:pt>
    <dgm:pt modelId="{ED3899A0-D7C0-7647-A05A-B675517EB6C4}" type="pres">
      <dgm:prSet presAssocID="{6A7D923E-9214-4FF2-B6A1-4F947B0BEAD3}" presName="sibTrans" presStyleLbl="sibTrans1D1" presStyleIdx="0" presStyleCnt="5"/>
      <dgm:spPr/>
    </dgm:pt>
    <dgm:pt modelId="{25216710-FCCF-7540-9254-4BBA04DE1A0E}" type="pres">
      <dgm:prSet presAssocID="{6A7D923E-9214-4FF2-B6A1-4F947B0BEAD3}" presName="connectorText" presStyleLbl="sibTrans1D1" presStyleIdx="0" presStyleCnt="5"/>
      <dgm:spPr/>
    </dgm:pt>
    <dgm:pt modelId="{9882971E-7C71-8E44-A039-41CB35FD0AC8}" type="pres">
      <dgm:prSet presAssocID="{26D372A5-BABE-4F91-B231-3D0F40143459}" presName="node" presStyleLbl="node1" presStyleIdx="1" presStyleCnt="6">
        <dgm:presLayoutVars>
          <dgm:bulletEnabled val="1"/>
        </dgm:presLayoutVars>
      </dgm:prSet>
      <dgm:spPr/>
    </dgm:pt>
    <dgm:pt modelId="{F54ECC55-79FB-C94F-9657-C7299128B71A}" type="pres">
      <dgm:prSet presAssocID="{24E6495D-48AF-4D4F-963C-5161C796F5B2}" presName="sibTrans" presStyleLbl="sibTrans1D1" presStyleIdx="1" presStyleCnt="5"/>
      <dgm:spPr/>
    </dgm:pt>
    <dgm:pt modelId="{D2D3A902-840F-8946-900D-BE8B71F00CE2}" type="pres">
      <dgm:prSet presAssocID="{24E6495D-48AF-4D4F-963C-5161C796F5B2}" presName="connectorText" presStyleLbl="sibTrans1D1" presStyleIdx="1" presStyleCnt="5"/>
      <dgm:spPr/>
    </dgm:pt>
    <dgm:pt modelId="{70F0FEAA-4CEE-354B-BEB5-FBE36DC157AA}" type="pres">
      <dgm:prSet presAssocID="{B2AA288C-D719-4CCF-92EF-5B9BBF132043}" presName="node" presStyleLbl="node1" presStyleIdx="2" presStyleCnt="6">
        <dgm:presLayoutVars>
          <dgm:bulletEnabled val="1"/>
        </dgm:presLayoutVars>
      </dgm:prSet>
      <dgm:spPr/>
    </dgm:pt>
    <dgm:pt modelId="{45579D45-FE19-9242-80F8-80B8009870B9}" type="pres">
      <dgm:prSet presAssocID="{C18275E8-651C-473C-A350-C442A2E017EE}" presName="sibTrans" presStyleLbl="sibTrans1D1" presStyleIdx="2" presStyleCnt="5"/>
      <dgm:spPr/>
    </dgm:pt>
    <dgm:pt modelId="{518FBBBD-8944-9442-8A81-1A7785FB2639}" type="pres">
      <dgm:prSet presAssocID="{C18275E8-651C-473C-A350-C442A2E017EE}" presName="connectorText" presStyleLbl="sibTrans1D1" presStyleIdx="2" presStyleCnt="5"/>
      <dgm:spPr/>
    </dgm:pt>
    <dgm:pt modelId="{D7B5EF18-588A-6840-B55D-BDC082E01B01}" type="pres">
      <dgm:prSet presAssocID="{BFD0426D-70E8-49CE-A063-2194E119121D}" presName="node" presStyleLbl="node1" presStyleIdx="3" presStyleCnt="6">
        <dgm:presLayoutVars>
          <dgm:bulletEnabled val="1"/>
        </dgm:presLayoutVars>
      </dgm:prSet>
      <dgm:spPr/>
    </dgm:pt>
    <dgm:pt modelId="{47BF73DC-3F52-7E49-ADDE-375237201D8D}" type="pres">
      <dgm:prSet presAssocID="{4F9D9C20-C6D9-4335-9D4F-14DC7A38A4D1}" presName="sibTrans" presStyleLbl="sibTrans1D1" presStyleIdx="3" presStyleCnt="5"/>
      <dgm:spPr/>
    </dgm:pt>
    <dgm:pt modelId="{9394BCF2-9360-414C-8EFE-C9FA344EA822}" type="pres">
      <dgm:prSet presAssocID="{4F9D9C20-C6D9-4335-9D4F-14DC7A38A4D1}" presName="connectorText" presStyleLbl="sibTrans1D1" presStyleIdx="3" presStyleCnt="5"/>
      <dgm:spPr/>
    </dgm:pt>
    <dgm:pt modelId="{DEE53F88-CEB6-C34B-96D0-41F218C6C241}" type="pres">
      <dgm:prSet presAssocID="{AA90BF30-C882-458A-86CA-58514B405888}" presName="node" presStyleLbl="node1" presStyleIdx="4" presStyleCnt="6">
        <dgm:presLayoutVars>
          <dgm:bulletEnabled val="1"/>
        </dgm:presLayoutVars>
      </dgm:prSet>
      <dgm:spPr/>
    </dgm:pt>
    <dgm:pt modelId="{ED8BEAB2-BE22-B043-B886-D45BBBF62BC5}" type="pres">
      <dgm:prSet presAssocID="{C14C7090-DE89-4F18-8425-4375E84BBF65}" presName="sibTrans" presStyleLbl="sibTrans1D1" presStyleIdx="4" presStyleCnt="5"/>
      <dgm:spPr/>
    </dgm:pt>
    <dgm:pt modelId="{3C4446B1-7185-2A44-8BF1-2D6830F3832E}" type="pres">
      <dgm:prSet presAssocID="{C14C7090-DE89-4F18-8425-4375E84BBF65}" presName="connectorText" presStyleLbl="sibTrans1D1" presStyleIdx="4" presStyleCnt="5"/>
      <dgm:spPr/>
    </dgm:pt>
    <dgm:pt modelId="{BFC30350-5A22-9E4A-8D65-B128D760F42C}" type="pres">
      <dgm:prSet presAssocID="{0AEA54A9-6072-45C5-9AB5-69A7460CAB05}" presName="node" presStyleLbl="node1" presStyleIdx="5" presStyleCnt="6">
        <dgm:presLayoutVars>
          <dgm:bulletEnabled val="1"/>
        </dgm:presLayoutVars>
      </dgm:prSet>
      <dgm:spPr/>
    </dgm:pt>
  </dgm:ptLst>
  <dgm:cxnLst>
    <dgm:cxn modelId="{CDDA5A09-4A33-4740-BE0F-CD1ACB0D212F}" type="presOf" srcId="{26D372A5-BABE-4F91-B231-3D0F40143459}" destId="{9882971E-7C71-8E44-A039-41CB35FD0AC8}" srcOrd="0" destOrd="0" presId="urn:microsoft.com/office/officeart/2016/7/layout/RepeatingBendingProcessNew"/>
    <dgm:cxn modelId="{353ED41C-B10A-7D4B-8D99-2FB9F7292515}" type="presOf" srcId="{C18275E8-651C-473C-A350-C442A2E017EE}" destId="{45579D45-FE19-9242-80F8-80B8009870B9}" srcOrd="0" destOrd="0" presId="urn:microsoft.com/office/officeart/2016/7/layout/RepeatingBendingProcessNew"/>
    <dgm:cxn modelId="{665EEA1D-CF84-3D49-881F-8EF92D7AE24E}" type="presOf" srcId="{0AEA54A9-6072-45C5-9AB5-69A7460CAB05}" destId="{BFC30350-5A22-9E4A-8D65-B128D760F42C}" srcOrd="0" destOrd="0" presId="urn:microsoft.com/office/officeart/2016/7/layout/RepeatingBendingProcessNew"/>
    <dgm:cxn modelId="{7B79AA20-BF31-4002-A5FC-B048E2488A96}" srcId="{97142B49-C30F-41B7-A27F-5F98C8CFA815}" destId="{0AEA54A9-6072-45C5-9AB5-69A7460CAB05}" srcOrd="5" destOrd="0" parTransId="{DE3546A8-88D9-414A-A935-C8D48A303E3C}" sibTransId="{628829B2-8832-4B2B-91B5-F475B89A6191}"/>
    <dgm:cxn modelId="{9D6ABB2E-75C9-1C42-BD06-6A79AE71DF43}" type="presOf" srcId="{AAB163FC-77EB-4460-80C0-205E3023A9FD}" destId="{081C008C-D4EB-3843-B881-D52866FB5246}" srcOrd="0" destOrd="0" presId="urn:microsoft.com/office/officeart/2016/7/layout/RepeatingBendingProcessNew"/>
    <dgm:cxn modelId="{DAD8383C-0F7A-415B-8F5D-4FEBF6045B87}" srcId="{97142B49-C30F-41B7-A27F-5F98C8CFA815}" destId="{AAB163FC-77EB-4460-80C0-205E3023A9FD}" srcOrd="0" destOrd="0" parTransId="{F9CCF943-0B67-4232-B7E2-CE787E4DCC51}" sibTransId="{6A7D923E-9214-4FF2-B6A1-4F947B0BEAD3}"/>
    <dgm:cxn modelId="{79444045-6843-4009-80FC-993E76C72257}" srcId="{97142B49-C30F-41B7-A27F-5F98C8CFA815}" destId="{AA90BF30-C882-458A-86CA-58514B405888}" srcOrd="4" destOrd="0" parTransId="{4DF16382-C555-4D08-A75F-8F906B6BC460}" sibTransId="{C14C7090-DE89-4F18-8425-4375E84BBF65}"/>
    <dgm:cxn modelId="{58909E50-D353-2D4A-A008-2FCDB0466C62}" type="presOf" srcId="{BFD0426D-70E8-49CE-A063-2194E119121D}" destId="{D7B5EF18-588A-6840-B55D-BDC082E01B01}" srcOrd="0" destOrd="0" presId="urn:microsoft.com/office/officeart/2016/7/layout/RepeatingBendingProcessNew"/>
    <dgm:cxn modelId="{827DBF50-EDAD-C747-A1AE-F390236F3B0B}" type="presOf" srcId="{4F9D9C20-C6D9-4335-9D4F-14DC7A38A4D1}" destId="{9394BCF2-9360-414C-8EFE-C9FA344EA822}" srcOrd="1" destOrd="0" presId="urn:microsoft.com/office/officeart/2016/7/layout/RepeatingBendingProcessNew"/>
    <dgm:cxn modelId="{38236158-EF45-0143-82A5-DB2C64C65AD3}" type="presOf" srcId="{C14C7090-DE89-4F18-8425-4375E84BBF65}" destId="{ED8BEAB2-BE22-B043-B886-D45BBBF62BC5}" srcOrd="0" destOrd="0" presId="urn:microsoft.com/office/officeart/2016/7/layout/RepeatingBendingProcessNew"/>
    <dgm:cxn modelId="{86AE7A66-13FF-6F45-AEB0-5DDCFD0D8526}" type="presOf" srcId="{24E6495D-48AF-4D4F-963C-5161C796F5B2}" destId="{F54ECC55-79FB-C94F-9657-C7299128B71A}" srcOrd="0" destOrd="0" presId="urn:microsoft.com/office/officeart/2016/7/layout/RepeatingBendingProcessNew"/>
    <dgm:cxn modelId="{0B099969-603C-014B-9C39-5DB7FF03544E}" type="presOf" srcId="{6A7D923E-9214-4FF2-B6A1-4F947B0BEAD3}" destId="{25216710-FCCF-7540-9254-4BBA04DE1A0E}" srcOrd="1" destOrd="0" presId="urn:microsoft.com/office/officeart/2016/7/layout/RepeatingBendingProcessNew"/>
    <dgm:cxn modelId="{9946879C-1FDA-CA47-8513-637F2B72FB4E}" type="presOf" srcId="{C18275E8-651C-473C-A350-C442A2E017EE}" destId="{518FBBBD-8944-9442-8A81-1A7785FB2639}" srcOrd="1" destOrd="0" presId="urn:microsoft.com/office/officeart/2016/7/layout/RepeatingBendingProcessNew"/>
    <dgm:cxn modelId="{3B55499E-2B9B-E24C-8B6E-D31F6CD9647C}" type="presOf" srcId="{B2AA288C-D719-4CCF-92EF-5B9BBF132043}" destId="{70F0FEAA-4CEE-354B-BEB5-FBE36DC157AA}" srcOrd="0" destOrd="0" presId="urn:microsoft.com/office/officeart/2016/7/layout/RepeatingBendingProcessNew"/>
    <dgm:cxn modelId="{65AB99A7-F38B-4C62-9FE1-8EAA5712BA26}" srcId="{97142B49-C30F-41B7-A27F-5F98C8CFA815}" destId="{26D372A5-BABE-4F91-B231-3D0F40143459}" srcOrd="1" destOrd="0" parTransId="{BCF93F69-6EE7-45F9-8BDF-FD6AC605F432}" sibTransId="{24E6495D-48AF-4D4F-963C-5161C796F5B2}"/>
    <dgm:cxn modelId="{F8222CAA-D4A0-5444-9582-0D3377B88BAE}" type="presOf" srcId="{C14C7090-DE89-4F18-8425-4375E84BBF65}" destId="{3C4446B1-7185-2A44-8BF1-2D6830F3832E}" srcOrd="1" destOrd="0" presId="urn:microsoft.com/office/officeart/2016/7/layout/RepeatingBendingProcessNew"/>
    <dgm:cxn modelId="{90D0C1AB-AA7D-4715-BF60-90783E9DD668}" srcId="{97142B49-C30F-41B7-A27F-5F98C8CFA815}" destId="{B2AA288C-D719-4CCF-92EF-5B9BBF132043}" srcOrd="2" destOrd="0" parTransId="{7DFA0D4D-A959-4B90-9331-425953F6E4F6}" sibTransId="{C18275E8-651C-473C-A350-C442A2E017EE}"/>
    <dgm:cxn modelId="{306C3EB3-E213-0246-8C0C-DDE17B05F211}" type="presOf" srcId="{97142B49-C30F-41B7-A27F-5F98C8CFA815}" destId="{B63F3BAD-AACD-CC42-8719-3D917817B086}" srcOrd="0" destOrd="0" presId="urn:microsoft.com/office/officeart/2016/7/layout/RepeatingBendingProcessNew"/>
    <dgm:cxn modelId="{9D99BED7-C35B-444C-B7B6-ED8803FDC651}" type="presOf" srcId="{6A7D923E-9214-4FF2-B6A1-4F947B0BEAD3}" destId="{ED3899A0-D7C0-7647-A05A-B675517EB6C4}" srcOrd="0" destOrd="0" presId="urn:microsoft.com/office/officeart/2016/7/layout/RepeatingBendingProcessNew"/>
    <dgm:cxn modelId="{99E240D8-DF4D-AD42-BB62-939B5B0D945A}" type="presOf" srcId="{AA90BF30-C882-458A-86CA-58514B405888}" destId="{DEE53F88-CEB6-C34B-96D0-41F218C6C241}" srcOrd="0" destOrd="0" presId="urn:microsoft.com/office/officeart/2016/7/layout/RepeatingBendingProcessNew"/>
    <dgm:cxn modelId="{D7ED73E3-6A98-2644-8572-7716640CE757}" type="presOf" srcId="{24E6495D-48AF-4D4F-963C-5161C796F5B2}" destId="{D2D3A902-840F-8946-900D-BE8B71F00CE2}" srcOrd="1" destOrd="0" presId="urn:microsoft.com/office/officeart/2016/7/layout/RepeatingBendingProcessNew"/>
    <dgm:cxn modelId="{A54083EC-30F3-3A47-B9FD-6F774672C844}" type="presOf" srcId="{4F9D9C20-C6D9-4335-9D4F-14DC7A38A4D1}" destId="{47BF73DC-3F52-7E49-ADDE-375237201D8D}" srcOrd="0" destOrd="0" presId="urn:microsoft.com/office/officeart/2016/7/layout/RepeatingBendingProcessNew"/>
    <dgm:cxn modelId="{6E5402F6-A7BB-478F-AC85-8E20B4E6149D}" srcId="{97142B49-C30F-41B7-A27F-5F98C8CFA815}" destId="{BFD0426D-70E8-49CE-A063-2194E119121D}" srcOrd="3" destOrd="0" parTransId="{33F44A73-3FE1-400E-A061-1BD527C2F6E0}" sibTransId="{4F9D9C20-C6D9-4335-9D4F-14DC7A38A4D1}"/>
    <dgm:cxn modelId="{492B4B19-A4FD-024F-9EBC-A7D12DB119E2}" type="presParOf" srcId="{B63F3BAD-AACD-CC42-8719-3D917817B086}" destId="{081C008C-D4EB-3843-B881-D52866FB5246}" srcOrd="0" destOrd="0" presId="urn:microsoft.com/office/officeart/2016/7/layout/RepeatingBendingProcessNew"/>
    <dgm:cxn modelId="{E7D01B67-468C-5045-8B46-8F4EE671CCB9}" type="presParOf" srcId="{B63F3BAD-AACD-CC42-8719-3D917817B086}" destId="{ED3899A0-D7C0-7647-A05A-B675517EB6C4}" srcOrd="1" destOrd="0" presId="urn:microsoft.com/office/officeart/2016/7/layout/RepeatingBendingProcessNew"/>
    <dgm:cxn modelId="{04880641-FC01-7A4B-A134-D04DF7C65D78}" type="presParOf" srcId="{ED3899A0-D7C0-7647-A05A-B675517EB6C4}" destId="{25216710-FCCF-7540-9254-4BBA04DE1A0E}" srcOrd="0" destOrd="0" presId="urn:microsoft.com/office/officeart/2016/7/layout/RepeatingBendingProcessNew"/>
    <dgm:cxn modelId="{6935C7D6-13D1-7F4D-9F96-96FDA2722BF9}" type="presParOf" srcId="{B63F3BAD-AACD-CC42-8719-3D917817B086}" destId="{9882971E-7C71-8E44-A039-41CB35FD0AC8}" srcOrd="2" destOrd="0" presId="urn:microsoft.com/office/officeart/2016/7/layout/RepeatingBendingProcessNew"/>
    <dgm:cxn modelId="{92649B6B-373B-EF4B-AAF6-9D506903BB3A}" type="presParOf" srcId="{B63F3BAD-AACD-CC42-8719-3D917817B086}" destId="{F54ECC55-79FB-C94F-9657-C7299128B71A}" srcOrd="3" destOrd="0" presId="urn:microsoft.com/office/officeart/2016/7/layout/RepeatingBendingProcessNew"/>
    <dgm:cxn modelId="{393BCC1E-A4C5-C949-90B7-920AB9B3A35A}" type="presParOf" srcId="{F54ECC55-79FB-C94F-9657-C7299128B71A}" destId="{D2D3A902-840F-8946-900D-BE8B71F00CE2}" srcOrd="0" destOrd="0" presId="urn:microsoft.com/office/officeart/2016/7/layout/RepeatingBendingProcessNew"/>
    <dgm:cxn modelId="{2448EC84-C7AE-734C-81AA-73FEE39EEC6E}" type="presParOf" srcId="{B63F3BAD-AACD-CC42-8719-3D917817B086}" destId="{70F0FEAA-4CEE-354B-BEB5-FBE36DC157AA}" srcOrd="4" destOrd="0" presId="urn:microsoft.com/office/officeart/2016/7/layout/RepeatingBendingProcessNew"/>
    <dgm:cxn modelId="{0F97D654-19B4-3149-B4DE-52187D1DA624}" type="presParOf" srcId="{B63F3BAD-AACD-CC42-8719-3D917817B086}" destId="{45579D45-FE19-9242-80F8-80B8009870B9}" srcOrd="5" destOrd="0" presId="urn:microsoft.com/office/officeart/2016/7/layout/RepeatingBendingProcessNew"/>
    <dgm:cxn modelId="{D378530F-2BAF-0C45-9FE2-42A9198EB0A4}" type="presParOf" srcId="{45579D45-FE19-9242-80F8-80B8009870B9}" destId="{518FBBBD-8944-9442-8A81-1A7785FB2639}" srcOrd="0" destOrd="0" presId="urn:microsoft.com/office/officeart/2016/7/layout/RepeatingBendingProcessNew"/>
    <dgm:cxn modelId="{1DD9CECA-5E8D-1D4E-9B6A-D3CAE19CCFAE}" type="presParOf" srcId="{B63F3BAD-AACD-CC42-8719-3D917817B086}" destId="{D7B5EF18-588A-6840-B55D-BDC082E01B01}" srcOrd="6" destOrd="0" presId="urn:microsoft.com/office/officeart/2016/7/layout/RepeatingBendingProcessNew"/>
    <dgm:cxn modelId="{2D28C3DE-F404-C440-B371-EE0391AE169B}" type="presParOf" srcId="{B63F3BAD-AACD-CC42-8719-3D917817B086}" destId="{47BF73DC-3F52-7E49-ADDE-375237201D8D}" srcOrd="7" destOrd="0" presId="urn:microsoft.com/office/officeart/2016/7/layout/RepeatingBendingProcessNew"/>
    <dgm:cxn modelId="{37A0A52D-CC65-1C4B-B347-3A372B2C55A8}" type="presParOf" srcId="{47BF73DC-3F52-7E49-ADDE-375237201D8D}" destId="{9394BCF2-9360-414C-8EFE-C9FA344EA822}" srcOrd="0" destOrd="0" presId="urn:microsoft.com/office/officeart/2016/7/layout/RepeatingBendingProcessNew"/>
    <dgm:cxn modelId="{7A19146A-BF76-6E48-914D-AE8799E5477E}" type="presParOf" srcId="{B63F3BAD-AACD-CC42-8719-3D917817B086}" destId="{DEE53F88-CEB6-C34B-96D0-41F218C6C241}" srcOrd="8" destOrd="0" presId="urn:microsoft.com/office/officeart/2016/7/layout/RepeatingBendingProcessNew"/>
    <dgm:cxn modelId="{369D8F14-01E8-4049-ACD3-02BD12DFE337}" type="presParOf" srcId="{B63F3BAD-AACD-CC42-8719-3D917817B086}" destId="{ED8BEAB2-BE22-B043-B886-D45BBBF62BC5}" srcOrd="9" destOrd="0" presId="urn:microsoft.com/office/officeart/2016/7/layout/RepeatingBendingProcessNew"/>
    <dgm:cxn modelId="{99D7C50C-12AB-8043-A2E6-846FD2DCDD49}" type="presParOf" srcId="{ED8BEAB2-BE22-B043-B886-D45BBBF62BC5}" destId="{3C4446B1-7185-2A44-8BF1-2D6830F3832E}" srcOrd="0" destOrd="0" presId="urn:microsoft.com/office/officeart/2016/7/layout/RepeatingBendingProcessNew"/>
    <dgm:cxn modelId="{D4819469-2E56-424D-8AA0-0D4CC70BCA55}" type="presParOf" srcId="{B63F3BAD-AACD-CC42-8719-3D917817B086}" destId="{BFC30350-5A22-9E4A-8D65-B128D760F42C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D262F18-9C99-43EC-B704-C41ACC730ECF}" type="doc">
      <dgm:prSet loTypeId="urn:microsoft.com/office/officeart/2005/8/layout/vProcess5" loCatId="process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41A314B-17EA-44C4-BDDF-7A94674C4C93}">
      <dgm:prSet/>
      <dgm:spPr/>
      <dgm:t>
        <a:bodyPr/>
        <a:lstStyle/>
        <a:p>
          <a:r>
            <a:rPr lang="en-US"/>
            <a:t>12. Under Inbound port rules &gt; Public inbound ports, choose Allow selected ports</a:t>
          </a:r>
        </a:p>
      </dgm:t>
    </dgm:pt>
    <dgm:pt modelId="{A382F4EE-62A6-4C8F-8FD8-104359B08D16}" type="parTrans" cxnId="{F0CD6CD4-76DC-48F9-99EF-2944EDCDE882}">
      <dgm:prSet/>
      <dgm:spPr/>
      <dgm:t>
        <a:bodyPr/>
        <a:lstStyle/>
        <a:p>
          <a:endParaRPr lang="en-US"/>
        </a:p>
      </dgm:t>
    </dgm:pt>
    <dgm:pt modelId="{AF29D502-0331-49CB-BE7E-CF35E47EAF65}" type="sibTrans" cxnId="{F0CD6CD4-76DC-48F9-99EF-2944EDCDE882}">
      <dgm:prSet/>
      <dgm:spPr/>
      <dgm:t>
        <a:bodyPr/>
        <a:lstStyle/>
        <a:p>
          <a:endParaRPr lang="en-US"/>
        </a:p>
      </dgm:t>
    </dgm:pt>
    <dgm:pt modelId="{4BC9E24D-126D-4E0B-AB6E-3FD1D828F5CD}">
      <dgm:prSet/>
      <dgm:spPr/>
      <dgm:t>
        <a:bodyPr/>
        <a:lstStyle/>
        <a:p>
          <a:r>
            <a:rPr lang="en-US"/>
            <a:t>13. Select SSH (22) and HTTP (80) from the drop-down</a:t>
          </a:r>
        </a:p>
      </dgm:t>
    </dgm:pt>
    <dgm:pt modelId="{13831536-B9A1-4710-AE25-4015F074D969}" type="parTrans" cxnId="{30DA3DFE-1B7D-451E-8A24-EA6F447AE86A}">
      <dgm:prSet/>
      <dgm:spPr/>
      <dgm:t>
        <a:bodyPr/>
        <a:lstStyle/>
        <a:p>
          <a:endParaRPr lang="en-US"/>
        </a:p>
      </dgm:t>
    </dgm:pt>
    <dgm:pt modelId="{AA1CD0D9-8BEF-4FBD-BA2A-4C9E5F9E25D8}" type="sibTrans" cxnId="{30DA3DFE-1B7D-451E-8A24-EA6F447AE86A}">
      <dgm:prSet/>
      <dgm:spPr/>
      <dgm:t>
        <a:bodyPr/>
        <a:lstStyle/>
        <a:p>
          <a:endParaRPr lang="en-US"/>
        </a:p>
      </dgm:t>
    </dgm:pt>
    <dgm:pt modelId="{610E52E7-26D2-4FE0-B498-162BBC1533D8}">
      <dgm:prSet/>
      <dgm:spPr/>
      <dgm:t>
        <a:bodyPr/>
        <a:lstStyle/>
        <a:p>
          <a:r>
            <a:rPr lang="en-US"/>
            <a:t>14. Leave the remaining defaults on the basics page and then select the Review and create button</a:t>
          </a:r>
        </a:p>
      </dgm:t>
    </dgm:pt>
    <dgm:pt modelId="{FC1D61A6-65AA-46D3-A9D2-06ACBE81BA3C}" type="parTrans" cxnId="{A0C9908F-B607-4737-AD03-470BE8E26A6B}">
      <dgm:prSet/>
      <dgm:spPr/>
      <dgm:t>
        <a:bodyPr/>
        <a:lstStyle/>
        <a:p>
          <a:endParaRPr lang="en-US"/>
        </a:p>
      </dgm:t>
    </dgm:pt>
    <dgm:pt modelId="{67D86C2E-4729-40D8-A765-0463FF720FAA}" type="sibTrans" cxnId="{A0C9908F-B607-4737-AD03-470BE8E26A6B}">
      <dgm:prSet/>
      <dgm:spPr/>
      <dgm:t>
        <a:bodyPr/>
        <a:lstStyle/>
        <a:p>
          <a:endParaRPr lang="en-US"/>
        </a:p>
      </dgm:t>
    </dgm:pt>
    <dgm:pt modelId="{879DBF9A-771F-46B4-AF0E-90EC393C356E}">
      <dgm:prSet/>
      <dgm:spPr/>
      <dgm:t>
        <a:bodyPr/>
        <a:lstStyle/>
        <a:p>
          <a:r>
            <a:rPr lang="en-US"/>
            <a:t>15. On the create virtual machine page, you can see details about the VM you are about to create</a:t>
          </a:r>
        </a:p>
      </dgm:t>
    </dgm:pt>
    <dgm:pt modelId="{C1C05C6F-B9E3-44AB-9CD2-7210DC125938}" type="parTrans" cxnId="{4750509B-D01B-4116-9B0A-440356D92E4E}">
      <dgm:prSet/>
      <dgm:spPr/>
      <dgm:t>
        <a:bodyPr/>
        <a:lstStyle/>
        <a:p>
          <a:endParaRPr lang="en-US"/>
        </a:p>
      </dgm:t>
    </dgm:pt>
    <dgm:pt modelId="{E8B99BF1-EE39-4F1B-B769-C097EBEE2D15}" type="sibTrans" cxnId="{4750509B-D01B-4116-9B0A-440356D92E4E}">
      <dgm:prSet/>
      <dgm:spPr/>
      <dgm:t>
        <a:bodyPr/>
        <a:lstStyle/>
        <a:p>
          <a:endParaRPr lang="en-US"/>
        </a:p>
      </dgm:t>
    </dgm:pt>
    <dgm:pt modelId="{1EBDDD79-8FC8-004C-A33B-3CE95332E16A}" type="pres">
      <dgm:prSet presAssocID="{6D262F18-9C99-43EC-B704-C41ACC730ECF}" presName="outerComposite" presStyleCnt="0">
        <dgm:presLayoutVars>
          <dgm:chMax val="5"/>
          <dgm:dir/>
          <dgm:resizeHandles val="exact"/>
        </dgm:presLayoutVars>
      </dgm:prSet>
      <dgm:spPr/>
    </dgm:pt>
    <dgm:pt modelId="{AF090336-EBE9-F943-B49E-3C5BD9E072B5}" type="pres">
      <dgm:prSet presAssocID="{6D262F18-9C99-43EC-B704-C41ACC730ECF}" presName="dummyMaxCanvas" presStyleCnt="0">
        <dgm:presLayoutVars/>
      </dgm:prSet>
      <dgm:spPr/>
    </dgm:pt>
    <dgm:pt modelId="{50D6D8FA-6D95-A448-85B5-9E76370D8401}" type="pres">
      <dgm:prSet presAssocID="{6D262F18-9C99-43EC-B704-C41ACC730ECF}" presName="FourNodes_1" presStyleLbl="node1" presStyleIdx="0" presStyleCnt="4">
        <dgm:presLayoutVars>
          <dgm:bulletEnabled val="1"/>
        </dgm:presLayoutVars>
      </dgm:prSet>
      <dgm:spPr/>
    </dgm:pt>
    <dgm:pt modelId="{AEA62F68-9185-884D-B57F-DE5CE332637E}" type="pres">
      <dgm:prSet presAssocID="{6D262F18-9C99-43EC-B704-C41ACC730ECF}" presName="FourNodes_2" presStyleLbl="node1" presStyleIdx="1" presStyleCnt="4">
        <dgm:presLayoutVars>
          <dgm:bulletEnabled val="1"/>
        </dgm:presLayoutVars>
      </dgm:prSet>
      <dgm:spPr/>
    </dgm:pt>
    <dgm:pt modelId="{FFEC86DB-9EB5-4D43-9052-3344E4089A7E}" type="pres">
      <dgm:prSet presAssocID="{6D262F18-9C99-43EC-B704-C41ACC730ECF}" presName="FourNodes_3" presStyleLbl="node1" presStyleIdx="2" presStyleCnt="4">
        <dgm:presLayoutVars>
          <dgm:bulletEnabled val="1"/>
        </dgm:presLayoutVars>
      </dgm:prSet>
      <dgm:spPr/>
    </dgm:pt>
    <dgm:pt modelId="{2E03680F-0448-3A48-ABB8-84456C2263DF}" type="pres">
      <dgm:prSet presAssocID="{6D262F18-9C99-43EC-B704-C41ACC730ECF}" presName="FourNodes_4" presStyleLbl="node1" presStyleIdx="3" presStyleCnt="4">
        <dgm:presLayoutVars>
          <dgm:bulletEnabled val="1"/>
        </dgm:presLayoutVars>
      </dgm:prSet>
      <dgm:spPr/>
    </dgm:pt>
    <dgm:pt modelId="{F61ACD9A-9426-AC4A-A9DF-97DCE91F005A}" type="pres">
      <dgm:prSet presAssocID="{6D262F18-9C99-43EC-B704-C41ACC730ECF}" presName="FourConn_1-2" presStyleLbl="fgAccFollowNode1" presStyleIdx="0" presStyleCnt="3">
        <dgm:presLayoutVars>
          <dgm:bulletEnabled val="1"/>
        </dgm:presLayoutVars>
      </dgm:prSet>
      <dgm:spPr/>
    </dgm:pt>
    <dgm:pt modelId="{2C5FCC90-1702-F244-9503-E9F4A4BD8782}" type="pres">
      <dgm:prSet presAssocID="{6D262F18-9C99-43EC-B704-C41ACC730ECF}" presName="FourConn_2-3" presStyleLbl="fgAccFollowNode1" presStyleIdx="1" presStyleCnt="3">
        <dgm:presLayoutVars>
          <dgm:bulletEnabled val="1"/>
        </dgm:presLayoutVars>
      </dgm:prSet>
      <dgm:spPr/>
    </dgm:pt>
    <dgm:pt modelId="{BA2EC998-AF1E-4B4F-ACAE-F4CAEA4A0166}" type="pres">
      <dgm:prSet presAssocID="{6D262F18-9C99-43EC-B704-C41ACC730ECF}" presName="FourConn_3-4" presStyleLbl="fgAccFollowNode1" presStyleIdx="2" presStyleCnt="3">
        <dgm:presLayoutVars>
          <dgm:bulletEnabled val="1"/>
        </dgm:presLayoutVars>
      </dgm:prSet>
      <dgm:spPr/>
    </dgm:pt>
    <dgm:pt modelId="{6CA59EBD-45BF-1342-820C-72AC46BCFC01}" type="pres">
      <dgm:prSet presAssocID="{6D262F18-9C99-43EC-B704-C41ACC730ECF}" presName="FourNodes_1_text" presStyleLbl="node1" presStyleIdx="3" presStyleCnt="4">
        <dgm:presLayoutVars>
          <dgm:bulletEnabled val="1"/>
        </dgm:presLayoutVars>
      </dgm:prSet>
      <dgm:spPr/>
    </dgm:pt>
    <dgm:pt modelId="{ECAE9358-DA30-A749-8C2D-BA8D3A1B453E}" type="pres">
      <dgm:prSet presAssocID="{6D262F18-9C99-43EC-B704-C41ACC730ECF}" presName="FourNodes_2_text" presStyleLbl="node1" presStyleIdx="3" presStyleCnt="4">
        <dgm:presLayoutVars>
          <dgm:bulletEnabled val="1"/>
        </dgm:presLayoutVars>
      </dgm:prSet>
      <dgm:spPr/>
    </dgm:pt>
    <dgm:pt modelId="{21003F26-2390-504B-AB25-25210FBADA8C}" type="pres">
      <dgm:prSet presAssocID="{6D262F18-9C99-43EC-B704-C41ACC730ECF}" presName="FourNodes_3_text" presStyleLbl="node1" presStyleIdx="3" presStyleCnt="4">
        <dgm:presLayoutVars>
          <dgm:bulletEnabled val="1"/>
        </dgm:presLayoutVars>
      </dgm:prSet>
      <dgm:spPr/>
    </dgm:pt>
    <dgm:pt modelId="{423B0860-E07E-0B45-832F-F244FE79C125}" type="pres">
      <dgm:prSet presAssocID="{6D262F18-9C99-43EC-B704-C41ACC730ECF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155FF238-38DB-B74B-B53F-A5C03677D87E}" type="presOf" srcId="{4BC9E24D-126D-4E0B-AB6E-3FD1D828F5CD}" destId="{AEA62F68-9185-884D-B57F-DE5CE332637E}" srcOrd="0" destOrd="0" presId="urn:microsoft.com/office/officeart/2005/8/layout/vProcess5"/>
    <dgm:cxn modelId="{CB08954C-5432-694C-B55D-5D0F451F6B76}" type="presOf" srcId="{341A314B-17EA-44C4-BDDF-7A94674C4C93}" destId="{6CA59EBD-45BF-1342-820C-72AC46BCFC01}" srcOrd="1" destOrd="0" presId="urn:microsoft.com/office/officeart/2005/8/layout/vProcess5"/>
    <dgm:cxn modelId="{51A3B454-527F-3347-8D0E-AB5A4F0BDD1F}" type="presOf" srcId="{879DBF9A-771F-46B4-AF0E-90EC393C356E}" destId="{2E03680F-0448-3A48-ABB8-84456C2263DF}" srcOrd="0" destOrd="0" presId="urn:microsoft.com/office/officeart/2005/8/layout/vProcess5"/>
    <dgm:cxn modelId="{E8D4FD6E-C419-BE44-BE02-2EB2B8EEB228}" type="presOf" srcId="{6D262F18-9C99-43EC-B704-C41ACC730ECF}" destId="{1EBDDD79-8FC8-004C-A33B-3CE95332E16A}" srcOrd="0" destOrd="0" presId="urn:microsoft.com/office/officeart/2005/8/layout/vProcess5"/>
    <dgm:cxn modelId="{8A08617C-B722-224E-9BF6-25C0CA1DA517}" type="presOf" srcId="{AF29D502-0331-49CB-BE7E-CF35E47EAF65}" destId="{F61ACD9A-9426-AC4A-A9DF-97DCE91F005A}" srcOrd="0" destOrd="0" presId="urn:microsoft.com/office/officeart/2005/8/layout/vProcess5"/>
    <dgm:cxn modelId="{339DC881-AA10-4848-9CEB-76252D5BA806}" type="presOf" srcId="{610E52E7-26D2-4FE0-B498-162BBC1533D8}" destId="{21003F26-2390-504B-AB25-25210FBADA8C}" srcOrd="1" destOrd="0" presId="urn:microsoft.com/office/officeart/2005/8/layout/vProcess5"/>
    <dgm:cxn modelId="{A0C9908F-B607-4737-AD03-470BE8E26A6B}" srcId="{6D262F18-9C99-43EC-B704-C41ACC730ECF}" destId="{610E52E7-26D2-4FE0-B498-162BBC1533D8}" srcOrd="2" destOrd="0" parTransId="{FC1D61A6-65AA-46D3-A9D2-06ACBE81BA3C}" sibTransId="{67D86C2E-4729-40D8-A765-0463FF720FAA}"/>
    <dgm:cxn modelId="{4750509B-D01B-4116-9B0A-440356D92E4E}" srcId="{6D262F18-9C99-43EC-B704-C41ACC730ECF}" destId="{879DBF9A-771F-46B4-AF0E-90EC393C356E}" srcOrd="3" destOrd="0" parTransId="{C1C05C6F-B9E3-44AB-9CD2-7210DC125938}" sibTransId="{E8B99BF1-EE39-4F1B-B769-C097EBEE2D15}"/>
    <dgm:cxn modelId="{868017A6-04A7-3E42-984E-2142F2D38928}" type="presOf" srcId="{67D86C2E-4729-40D8-A765-0463FF720FAA}" destId="{BA2EC998-AF1E-4B4F-ACAE-F4CAEA4A0166}" srcOrd="0" destOrd="0" presId="urn:microsoft.com/office/officeart/2005/8/layout/vProcess5"/>
    <dgm:cxn modelId="{585693BB-E03D-8346-9B4D-1FCED9767355}" type="presOf" srcId="{AA1CD0D9-8BEF-4FBD-BA2A-4C9E5F9E25D8}" destId="{2C5FCC90-1702-F244-9503-E9F4A4BD8782}" srcOrd="0" destOrd="0" presId="urn:microsoft.com/office/officeart/2005/8/layout/vProcess5"/>
    <dgm:cxn modelId="{0F0B91C1-135B-0644-9223-58010BDE6B3D}" type="presOf" srcId="{879DBF9A-771F-46B4-AF0E-90EC393C356E}" destId="{423B0860-E07E-0B45-832F-F244FE79C125}" srcOrd="1" destOrd="0" presId="urn:microsoft.com/office/officeart/2005/8/layout/vProcess5"/>
    <dgm:cxn modelId="{6DA961C9-4A55-194C-9C88-C7A9448A3261}" type="presOf" srcId="{341A314B-17EA-44C4-BDDF-7A94674C4C93}" destId="{50D6D8FA-6D95-A448-85B5-9E76370D8401}" srcOrd="0" destOrd="0" presId="urn:microsoft.com/office/officeart/2005/8/layout/vProcess5"/>
    <dgm:cxn modelId="{F0CD6CD4-76DC-48F9-99EF-2944EDCDE882}" srcId="{6D262F18-9C99-43EC-B704-C41ACC730ECF}" destId="{341A314B-17EA-44C4-BDDF-7A94674C4C93}" srcOrd="0" destOrd="0" parTransId="{A382F4EE-62A6-4C8F-8FD8-104359B08D16}" sibTransId="{AF29D502-0331-49CB-BE7E-CF35E47EAF65}"/>
    <dgm:cxn modelId="{600025E1-0321-7747-829E-73C5EF3D32E4}" type="presOf" srcId="{4BC9E24D-126D-4E0B-AB6E-3FD1D828F5CD}" destId="{ECAE9358-DA30-A749-8C2D-BA8D3A1B453E}" srcOrd="1" destOrd="0" presId="urn:microsoft.com/office/officeart/2005/8/layout/vProcess5"/>
    <dgm:cxn modelId="{9A3F44E6-25F4-C244-BDDA-8C5F307E46E5}" type="presOf" srcId="{610E52E7-26D2-4FE0-B498-162BBC1533D8}" destId="{FFEC86DB-9EB5-4D43-9052-3344E4089A7E}" srcOrd="0" destOrd="0" presId="urn:microsoft.com/office/officeart/2005/8/layout/vProcess5"/>
    <dgm:cxn modelId="{30DA3DFE-1B7D-451E-8A24-EA6F447AE86A}" srcId="{6D262F18-9C99-43EC-B704-C41ACC730ECF}" destId="{4BC9E24D-126D-4E0B-AB6E-3FD1D828F5CD}" srcOrd="1" destOrd="0" parTransId="{13831536-B9A1-4710-AE25-4015F074D969}" sibTransId="{AA1CD0D9-8BEF-4FBD-BA2A-4C9E5F9E25D8}"/>
    <dgm:cxn modelId="{B1AE072E-3997-564D-AA4C-8833C797EF4B}" type="presParOf" srcId="{1EBDDD79-8FC8-004C-A33B-3CE95332E16A}" destId="{AF090336-EBE9-F943-B49E-3C5BD9E072B5}" srcOrd="0" destOrd="0" presId="urn:microsoft.com/office/officeart/2005/8/layout/vProcess5"/>
    <dgm:cxn modelId="{BED97A41-ADCD-5A4D-BEC4-DEF8CEDB1134}" type="presParOf" srcId="{1EBDDD79-8FC8-004C-A33B-3CE95332E16A}" destId="{50D6D8FA-6D95-A448-85B5-9E76370D8401}" srcOrd="1" destOrd="0" presId="urn:microsoft.com/office/officeart/2005/8/layout/vProcess5"/>
    <dgm:cxn modelId="{F0582956-3D64-9D45-93B8-7D804F8FABD3}" type="presParOf" srcId="{1EBDDD79-8FC8-004C-A33B-3CE95332E16A}" destId="{AEA62F68-9185-884D-B57F-DE5CE332637E}" srcOrd="2" destOrd="0" presId="urn:microsoft.com/office/officeart/2005/8/layout/vProcess5"/>
    <dgm:cxn modelId="{85FDED8E-7685-E74D-998A-44455D903D70}" type="presParOf" srcId="{1EBDDD79-8FC8-004C-A33B-3CE95332E16A}" destId="{FFEC86DB-9EB5-4D43-9052-3344E4089A7E}" srcOrd="3" destOrd="0" presId="urn:microsoft.com/office/officeart/2005/8/layout/vProcess5"/>
    <dgm:cxn modelId="{1381A02B-C032-9141-9C6F-337F23000EDB}" type="presParOf" srcId="{1EBDDD79-8FC8-004C-A33B-3CE95332E16A}" destId="{2E03680F-0448-3A48-ABB8-84456C2263DF}" srcOrd="4" destOrd="0" presId="urn:microsoft.com/office/officeart/2005/8/layout/vProcess5"/>
    <dgm:cxn modelId="{9B1B04C8-5345-7544-952C-B7816992E572}" type="presParOf" srcId="{1EBDDD79-8FC8-004C-A33B-3CE95332E16A}" destId="{F61ACD9A-9426-AC4A-A9DF-97DCE91F005A}" srcOrd="5" destOrd="0" presId="urn:microsoft.com/office/officeart/2005/8/layout/vProcess5"/>
    <dgm:cxn modelId="{CF4314A1-51DF-5A46-A1BB-56434714E5AA}" type="presParOf" srcId="{1EBDDD79-8FC8-004C-A33B-3CE95332E16A}" destId="{2C5FCC90-1702-F244-9503-E9F4A4BD8782}" srcOrd="6" destOrd="0" presId="urn:microsoft.com/office/officeart/2005/8/layout/vProcess5"/>
    <dgm:cxn modelId="{3D7F453C-53BC-7940-96AF-11A5DB80D5B2}" type="presParOf" srcId="{1EBDDD79-8FC8-004C-A33B-3CE95332E16A}" destId="{BA2EC998-AF1E-4B4F-ACAE-F4CAEA4A0166}" srcOrd="7" destOrd="0" presId="urn:microsoft.com/office/officeart/2005/8/layout/vProcess5"/>
    <dgm:cxn modelId="{E2B066C4-7AF7-0148-B54D-7F3D5DE7EE64}" type="presParOf" srcId="{1EBDDD79-8FC8-004C-A33B-3CE95332E16A}" destId="{6CA59EBD-45BF-1342-820C-72AC46BCFC01}" srcOrd="8" destOrd="0" presId="urn:microsoft.com/office/officeart/2005/8/layout/vProcess5"/>
    <dgm:cxn modelId="{B6868B0E-1CC1-E44D-BC2C-3C9FF5EC1515}" type="presParOf" srcId="{1EBDDD79-8FC8-004C-A33B-3CE95332E16A}" destId="{ECAE9358-DA30-A749-8C2D-BA8D3A1B453E}" srcOrd="9" destOrd="0" presId="urn:microsoft.com/office/officeart/2005/8/layout/vProcess5"/>
    <dgm:cxn modelId="{B0A18FA9-AB85-F342-ADCA-0BC009CBC804}" type="presParOf" srcId="{1EBDDD79-8FC8-004C-A33B-3CE95332E16A}" destId="{21003F26-2390-504B-AB25-25210FBADA8C}" srcOrd="10" destOrd="0" presId="urn:microsoft.com/office/officeart/2005/8/layout/vProcess5"/>
    <dgm:cxn modelId="{BFD65E55-831E-0943-8D3A-071F77BB45C6}" type="presParOf" srcId="{1EBDDD79-8FC8-004C-A33B-3CE95332E16A}" destId="{423B0860-E07E-0B45-832F-F244FE79C125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FDC3F35-B801-475E-A095-33989300A607}" type="doc">
      <dgm:prSet loTypeId="urn:microsoft.com/office/officeart/2016/7/layout/RepeatingBendingProcessNew" loCatId="process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5FC2DF0-85DE-4195-B716-972A40B20CE7}">
      <dgm:prSet/>
      <dgm:spPr/>
      <dgm:t>
        <a:bodyPr/>
        <a:lstStyle/>
        <a:p>
          <a:r>
            <a:rPr lang="en-US"/>
            <a:t>16. When the generate new key pair window opens, select Download private key and create resource. Your key file will be downloaded as mis547lecture3key.pem </a:t>
          </a:r>
        </a:p>
      </dgm:t>
    </dgm:pt>
    <dgm:pt modelId="{0D2CD2F1-6D9F-4140-A169-376D9A11E279}" type="parTrans" cxnId="{0B79014F-312A-4AE6-8218-B7117448CD90}">
      <dgm:prSet/>
      <dgm:spPr/>
      <dgm:t>
        <a:bodyPr/>
        <a:lstStyle/>
        <a:p>
          <a:endParaRPr lang="en-US"/>
        </a:p>
      </dgm:t>
    </dgm:pt>
    <dgm:pt modelId="{A839BA6E-A6C5-4430-90F1-00EE803DADD3}" type="sibTrans" cxnId="{0B79014F-312A-4AE6-8218-B7117448CD90}">
      <dgm:prSet/>
      <dgm:spPr/>
      <dgm:t>
        <a:bodyPr/>
        <a:lstStyle/>
        <a:p>
          <a:endParaRPr lang="en-US"/>
        </a:p>
      </dgm:t>
    </dgm:pt>
    <dgm:pt modelId="{2577994C-F0F6-4A18-AC44-85B6A12FDB49}">
      <dgm:prSet/>
      <dgm:spPr/>
      <dgm:t>
        <a:bodyPr/>
        <a:lstStyle/>
        <a:p>
          <a:r>
            <a:rPr lang="en-US"/>
            <a:t>17. When the deployment is finished, select Go to resource</a:t>
          </a:r>
        </a:p>
      </dgm:t>
    </dgm:pt>
    <dgm:pt modelId="{0F7DE0EA-60E4-4FBC-A60B-28DCA4D828EB}" type="parTrans" cxnId="{1BD66BC0-7BC1-48CF-8FD7-80BCB76895A2}">
      <dgm:prSet/>
      <dgm:spPr/>
      <dgm:t>
        <a:bodyPr/>
        <a:lstStyle/>
        <a:p>
          <a:endParaRPr lang="en-US"/>
        </a:p>
      </dgm:t>
    </dgm:pt>
    <dgm:pt modelId="{99983C5E-67F3-41BC-9B98-4928EF3B9C05}" type="sibTrans" cxnId="{1BD66BC0-7BC1-48CF-8FD7-80BCB76895A2}">
      <dgm:prSet/>
      <dgm:spPr/>
      <dgm:t>
        <a:bodyPr/>
        <a:lstStyle/>
        <a:p>
          <a:endParaRPr lang="en-US"/>
        </a:p>
      </dgm:t>
    </dgm:pt>
    <dgm:pt modelId="{594CEAD2-2D93-405C-A8CB-5253D25A6AC2}">
      <dgm:prSet/>
      <dgm:spPr/>
      <dgm:t>
        <a:bodyPr/>
        <a:lstStyle/>
        <a:p>
          <a:r>
            <a:rPr lang="en-US"/>
            <a:t>18. Select the pubic IP address and copy it to your clipboard</a:t>
          </a:r>
        </a:p>
      </dgm:t>
    </dgm:pt>
    <dgm:pt modelId="{6FE516F8-41E9-4886-B0AA-D352DD2F247B}" type="parTrans" cxnId="{D199EFCE-2E7F-49F5-B312-A460C3263E69}">
      <dgm:prSet/>
      <dgm:spPr/>
      <dgm:t>
        <a:bodyPr/>
        <a:lstStyle/>
        <a:p>
          <a:endParaRPr lang="en-US"/>
        </a:p>
      </dgm:t>
    </dgm:pt>
    <dgm:pt modelId="{B0AD24F9-D2D6-4B62-A14A-A82DC59E1D97}" type="sibTrans" cxnId="{D199EFCE-2E7F-49F5-B312-A460C3263E69}">
      <dgm:prSet/>
      <dgm:spPr/>
      <dgm:t>
        <a:bodyPr/>
        <a:lstStyle/>
        <a:p>
          <a:endParaRPr lang="en-US"/>
        </a:p>
      </dgm:t>
    </dgm:pt>
    <dgm:pt modelId="{2F790AD4-AA5E-5343-B167-804CBEC1B36A}" type="pres">
      <dgm:prSet presAssocID="{5FDC3F35-B801-475E-A095-33989300A607}" presName="Name0" presStyleCnt="0">
        <dgm:presLayoutVars>
          <dgm:dir/>
          <dgm:resizeHandles val="exact"/>
        </dgm:presLayoutVars>
      </dgm:prSet>
      <dgm:spPr/>
    </dgm:pt>
    <dgm:pt modelId="{AC4C9363-BE47-9D4E-93DA-DE59E012DE39}" type="pres">
      <dgm:prSet presAssocID="{25FC2DF0-85DE-4195-B716-972A40B20CE7}" presName="node" presStyleLbl="node1" presStyleIdx="0" presStyleCnt="3">
        <dgm:presLayoutVars>
          <dgm:bulletEnabled val="1"/>
        </dgm:presLayoutVars>
      </dgm:prSet>
      <dgm:spPr/>
    </dgm:pt>
    <dgm:pt modelId="{08996E94-0D16-5940-9037-6BAFF9DD496A}" type="pres">
      <dgm:prSet presAssocID="{A839BA6E-A6C5-4430-90F1-00EE803DADD3}" presName="sibTrans" presStyleLbl="sibTrans1D1" presStyleIdx="0" presStyleCnt="2"/>
      <dgm:spPr/>
    </dgm:pt>
    <dgm:pt modelId="{9404D37B-33BD-AB47-819F-657A71A3194A}" type="pres">
      <dgm:prSet presAssocID="{A839BA6E-A6C5-4430-90F1-00EE803DADD3}" presName="connectorText" presStyleLbl="sibTrans1D1" presStyleIdx="0" presStyleCnt="2"/>
      <dgm:spPr/>
    </dgm:pt>
    <dgm:pt modelId="{B8428978-7A95-384D-A30D-CB9D01673B85}" type="pres">
      <dgm:prSet presAssocID="{2577994C-F0F6-4A18-AC44-85B6A12FDB49}" presName="node" presStyleLbl="node1" presStyleIdx="1" presStyleCnt="3">
        <dgm:presLayoutVars>
          <dgm:bulletEnabled val="1"/>
        </dgm:presLayoutVars>
      </dgm:prSet>
      <dgm:spPr/>
    </dgm:pt>
    <dgm:pt modelId="{0084D4B1-C64A-E248-A168-85583C2615C0}" type="pres">
      <dgm:prSet presAssocID="{99983C5E-67F3-41BC-9B98-4928EF3B9C05}" presName="sibTrans" presStyleLbl="sibTrans1D1" presStyleIdx="1" presStyleCnt="2"/>
      <dgm:spPr/>
    </dgm:pt>
    <dgm:pt modelId="{537C3F6E-8555-B84A-AEA9-4687958B1222}" type="pres">
      <dgm:prSet presAssocID="{99983C5E-67F3-41BC-9B98-4928EF3B9C05}" presName="connectorText" presStyleLbl="sibTrans1D1" presStyleIdx="1" presStyleCnt="2"/>
      <dgm:spPr/>
    </dgm:pt>
    <dgm:pt modelId="{B638517E-EB89-384D-9ECF-CF9BA8AFC129}" type="pres">
      <dgm:prSet presAssocID="{594CEAD2-2D93-405C-A8CB-5253D25A6AC2}" presName="node" presStyleLbl="node1" presStyleIdx="2" presStyleCnt="3">
        <dgm:presLayoutVars>
          <dgm:bulletEnabled val="1"/>
        </dgm:presLayoutVars>
      </dgm:prSet>
      <dgm:spPr/>
    </dgm:pt>
  </dgm:ptLst>
  <dgm:cxnLst>
    <dgm:cxn modelId="{BC849714-79A7-CF4C-9070-5EFE1597CBAD}" type="presOf" srcId="{A839BA6E-A6C5-4430-90F1-00EE803DADD3}" destId="{9404D37B-33BD-AB47-819F-657A71A3194A}" srcOrd="1" destOrd="0" presId="urn:microsoft.com/office/officeart/2016/7/layout/RepeatingBendingProcessNew"/>
    <dgm:cxn modelId="{04454747-992E-C44A-8327-FD6B5FC57583}" type="presOf" srcId="{2577994C-F0F6-4A18-AC44-85B6A12FDB49}" destId="{B8428978-7A95-384D-A30D-CB9D01673B85}" srcOrd="0" destOrd="0" presId="urn:microsoft.com/office/officeart/2016/7/layout/RepeatingBendingProcessNew"/>
    <dgm:cxn modelId="{0B79014F-312A-4AE6-8218-B7117448CD90}" srcId="{5FDC3F35-B801-475E-A095-33989300A607}" destId="{25FC2DF0-85DE-4195-B716-972A40B20CE7}" srcOrd="0" destOrd="0" parTransId="{0D2CD2F1-6D9F-4140-A169-376D9A11E279}" sibTransId="{A839BA6E-A6C5-4430-90F1-00EE803DADD3}"/>
    <dgm:cxn modelId="{FCB9DF9C-D09F-5544-91AD-D011207A10E6}" type="presOf" srcId="{99983C5E-67F3-41BC-9B98-4928EF3B9C05}" destId="{0084D4B1-C64A-E248-A168-85583C2615C0}" srcOrd="0" destOrd="0" presId="urn:microsoft.com/office/officeart/2016/7/layout/RepeatingBendingProcessNew"/>
    <dgm:cxn modelId="{CA73ABAA-535F-D74C-81EA-1FEF7BDE1119}" type="presOf" srcId="{99983C5E-67F3-41BC-9B98-4928EF3B9C05}" destId="{537C3F6E-8555-B84A-AEA9-4687958B1222}" srcOrd="1" destOrd="0" presId="urn:microsoft.com/office/officeart/2016/7/layout/RepeatingBendingProcessNew"/>
    <dgm:cxn modelId="{B2FCF3BE-9AFB-E945-90E3-286B18351E10}" type="presOf" srcId="{5FDC3F35-B801-475E-A095-33989300A607}" destId="{2F790AD4-AA5E-5343-B167-804CBEC1B36A}" srcOrd="0" destOrd="0" presId="urn:microsoft.com/office/officeart/2016/7/layout/RepeatingBendingProcessNew"/>
    <dgm:cxn modelId="{1BD66BC0-7BC1-48CF-8FD7-80BCB76895A2}" srcId="{5FDC3F35-B801-475E-A095-33989300A607}" destId="{2577994C-F0F6-4A18-AC44-85B6A12FDB49}" srcOrd="1" destOrd="0" parTransId="{0F7DE0EA-60E4-4FBC-A60B-28DCA4D828EB}" sibTransId="{99983C5E-67F3-41BC-9B98-4928EF3B9C05}"/>
    <dgm:cxn modelId="{5579DFC1-F138-4049-A968-03BD52448ABE}" type="presOf" srcId="{25FC2DF0-85DE-4195-B716-972A40B20CE7}" destId="{AC4C9363-BE47-9D4E-93DA-DE59E012DE39}" srcOrd="0" destOrd="0" presId="urn:microsoft.com/office/officeart/2016/7/layout/RepeatingBendingProcessNew"/>
    <dgm:cxn modelId="{D199EFCE-2E7F-49F5-B312-A460C3263E69}" srcId="{5FDC3F35-B801-475E-A095-33989300A607}" destId="{594CEAD2-2D93-405C-A8CB-5253D25A6AC2}" srcOrd="2" destOrd="0" parTransId="{6FE516F8-41E9-4886-B0AA-D352DD2F247B}" sibTransId="{B0AD24F9-D2D6-4B62-A14A-A82DC59E1D97}"/>
    <dgm:cxn modelId="{671ECED3-B8CB-7643-B766-FD014234F280}" type="presOf" srcId="{A839BA6E-A6C5-4430-90F1-00EE803DADD3}" destId="{08996E94-0D16-5940-9037-6BAFF9DD496A}" srcOrd="0" destOrd="0" presId="urn:microsoft.com/office/officeart/2016/7/layout/RepeatingBendingProcessNew"/>
    <dgm:cxn modelId="{362C58F5-59A4-7A4D-8C3F-C0C6554AF9CD}" type="presOf" srcId="{594CEAD2-2D93-405C-A8CB-5253D25A6AC2}" destId="{B638517E-EB89-384D-9ECF-CF9BA8AFC129}" srcOrd="0" destOrd="0" presId="urn:microsoft.com/office/officeart/2016/7/layout/RepeatingBendingProcessNew"/>
    <dgm:cxn modelId="{4847C785-F94D-4B4C-A75A-8B52CA3F7176}" type="presParOf" srcId="{2F790AD4-AA5E-5343-B167-804CBEC1B36A}" destId="{AC4C9363-BE47-9D4E-93DA-DE59E012DE39}" srcOrd="0" destOrd="0" presId="urn:microsoft.com/office/officeart/2016/7/layout/RepeatingBendingProcessNew"/>
    <dgm:cxn modelId="{A321B534-63B6-CD40-8A54-437C086201EC}" type="presParOf" srcId="{2F790AD4-AA5E-5343-B167-804CBEC1B36A}" destId="{08996E94-0D16-5940-9037-6BAFF9DD496A}" srcOrd="1" destOrd="0" presId="urn:microsoft.com/office/officeart/2016/7/layout/RepeatingBendingProcessNew"/>
    <dgm:cxn modelId="{3DCAD565-85E7-6746-ABE7-D1F09E760376}" type="presParOf" srcId="{08996E94-0D16-5940-9037-6BAFF9DD496A}" destId="{9404D37B-33BD-AB47-819F-657A71A3194A}" srcOrd="0" destOrd="0" presId="urn:microsoft.com/office/officeart/2016/7/layout/RepeatingBendingProcessNew"/>
    <dgm:cxn modelId="{07A8E3E4-083C-C24F-841A-7FE5A699A288}" type="presParOf" srcId="{2F790AD4-AA5E-5343-B167-804CBEC1B36A}" destId="{B8428978-7A95-384D-A30D-CB9D01673B85}" srcOrd="2" destOrd="0" presId="urn:microsoft.com/office/officeart/2016/7/layout/RepeatingBendingProcessNew"/>
    <dgm:cxn modelId="{2D679C42-9940-3643-A195-B0A94E49D403}" type="presParOf" srcId="{2F790AD4-AA5E-5343-B167-804CBEC1B36A}" destId="{0084D4B1-C64A-E248-A168-85583C2615C0}" srcOrd="3" destOrd="0" presId="urn:microsoft.com/office/officeart/2016/7/layout/RepeatingBendingProcessNew"/>
    <dgm:cxn modelId="{A6A8D369-0F21-444A-A591-80EE2D98240E}" type="presParOf" srcId="{0084D4B1-C64A-E248-A168-85583C2615C0}" destId="{537C3F6E-8555-B84A-AEA9-4687958B1222}" srcOrd="0" destOrd="0" presId="urn:microsoft.com/office/officeart/2016/7/layout/RepeatingBendingProcessNew"/>
    <dgm:cxn modelId="{DD1B3904-958C-474A-A1AC-71C1A424410E}" type="presParOf" srcId="{2F790AD4-AA5E-5343-B167-804CBEC1B36A}" destId="{B638517E-EB89-384D-9ECF-CF9BA8AFC129}" srcOrd="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798FE432-E158-4AD7-9691-CBEA012A01C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4E722BE-C323-4079-8C34-86173782DE5A}">
      <dgm:prSet/>
      <dgm:spPr/>
      <dgm:t>
        <a:bodyPr/>
        <a:lstStyle/>
        <a:p>
          <a:r>
            <a:rPr lang="en-US"/>
            <a:t>19. On the Networking Settings page, select more options, then reset password</a:t>
          </a:r>
        </a:p>
      </dgm:t>
    </dgm:pt>
    <dgm:pt modelId="{14FBDF9A-E046-428C-B351-27B7963FC0CE}" type="parTrans" cxnId="{164F7366-CBA7-4ABF-8B1F-982617106818}">
      <dgm:prSet/>
      <dgm:spPr/>
      <dgm:t>
        <a:bodyPr/>
        <a:lstStyle/>
        <a:p>
          <a:endParaRPr lang="en-US"/>
        </a:p>
      </dgm:t>
    </dgm:pt>
    <dgm:pt modelId="{D6C36DD7-9E0F-43CD-9434-00E2817A1B09}" type="sibTrans" cxnId="{164F7366-CBA7-4ABF-8B1F-982617106818}">
      <dgm:prSet/>
      <dgm:spPr/>
      <dgm:t>
        <a:bodyPr/>
        <a:lstStyle/>
        <a:p>
          <a:endParaRPr lang="en-US"/>
        </a:p>
      </dgm:t>
    </dgm:pt>
    <dgm:pt modelId="{F5EBA9FC-0FDD-4998-9365-034E8911FE86}">
      <dgm:prSet/>
      <dgm:spPr/>
      <dgm:t>
        <a:bodyPr/>
        <a:lstStyle/>
        <a:p>
          <a:r>
            <a:rPr lang="en-US"/>
            <a:t>20. Reset the administrator password:</a:t>
          </a:r>
        </a:p>
      </dgm:t>
    </dgm:pt>
    <dgm:pt modelId="{191A0264-14AA-43E1-ACAC-EDAFEEA66CA8}" type="parTrans" cxnId="{5BF16514-E61E-4A40-AA7F-00EADEBD9496}">
      <dgm:prSet/>
      <dgm:spPr/>
      <dgm:t>
        <a:bodyPr/>
        <a:lstStyle/>
        <a:p>
          <a:endParaRPr lang="en-US"/>
        </a:p>
      </dgm:t>
    </dgm:pt>
    <dgm:pt modelId="{2647C638-BFBF-4A11-B628-C3D866256B93}" type="sibTrans" cxnId="{5BF16514-E61E-4A40-AA7F-00EADEBD9496}">
      <dgm:prSet/>
      <dgm:spPr/>
      <dgm:t>
        <a:bodyPr/>
        <a:lstStyle/>
        <a:p>
          <a:endParaRPr lang="en-US"/>
        </a:p>
      </dgm:t>
    </dgm:pt>
    <dgm:pt modelId="{1DE5E23B-2BAA-4C67-8B00-E8286B40E20D}">
      <dgm:prSet/>
      <dgm:spPr/>
      <dgm:t>
        <a:bodyPr/>
        <a:lstStyle/>
        <a:p>
          <a:r>
            <a:rPr lang="en-US"/>
            <a:t>Username: azureuser</a:t>
          </a:r>
        </a:p>
      </dgm:t>
    </dgm:pt>
    <dgm:pt modelId="{F010F659-7C22-4162-A021-B8DFCF2E5BFE}" type="parTrans" cxnId="{101774D4-6838-48A3-BCF1-8E97F085BD5A}">
      <dgm:prSet/>
      <dgm:spPr/>
      <dgm:t>
        <a:bodyPr/>
        <a:lstStyle/>
        <a:p>
          <a:endParaRPr lang="en-US"/>
        </a:p>
      </dgm:t>
    </dgm:pt>
    <dgm:pt modelId="{76E4665D-3D72-487B-99B8-E0E0135CB15A}" type="sibTrans" cxnId="{101774D4-6838-48A3-BCF1-8E97F085BD5A}">
      <dgm:prSet/>
      <dgm:spPr/>
      <dgm:t>
        <a:bodyPr/>
        <a:lstStyle/>
        <a:p>
          <a:endParaRPr lang="en-US"/>
        </a:p>
      </dgm:t>
    </dgm:pt>
    <dgm:pt modelId="{1540EF91-B0C4-40DA-99ED-BDA6651367AA}">
      <dgm:prSet/>
      <dgm:spPr/>
      <dgm:t>
        <a:bodyPr/>
        <a:lstStyle/>
        <a:p>
          <a:r>
            <a:rPr lang="en-US"/>
            <a:t>Password: whateverYourPasswordIs</a:t>
          </a:r>
        </a:p>
      </dgm:t>
    </dgm:pt>
    <dgm:pt modelId="{85633BAB-C0F2-4938-BD73-1018F97E9B20}" type="parTrans" cxnId="{50F417FA-03D0-407E-A4AE-C1085EED1733}">
      <dgm:prSet/>
      <dgm:spPr/>
      <dgm:t>
        <a:bodyPr/>
        <a:lstStyle/>
        <a:p>
          <a:endParaRPr lang="en-US"/>
        </a:p>
      </dgm:t>
    </dgm:pt>
    <dgm:pt modelId="{99648D48-0D29-4FE5-9DCC-F0767E28CB88}" type="sibTrans" cxnId="{50F417FA-03D0-407E-A4AE-C1085EED1733}">
      <dgm:prSet/>
      <dgm:spPr/>
      <dgm:t>
        <a:bodyPr/>
        <a:lstStyle/>
        <a:p>
          <a:endParaRPr lang="en-US"/>
        </a:p>
      </dgm:t>
    </dgm:pt>
    <dgm:pt modelId="{64B8C851-5C55-4BF6-8A15-857E99642648}" type="pres">
      <dgm:prSet presAssocID="{798FE432-E158-4AD7-9691-CBEA012A01C7}" presName="root" presStyleCnt="0">
        <dgm:presLayoutVars>
          <dgm:dir/>
          <dgm:resizeHandles val="exact"/>
        </dgm:presLayoutVars>
      </dgm:prSet>
      <dgm:spPr/>
    </dgm:pt>
    <dgm:pt modelId="{1FC90DCE-EE52-4A30-A36D-F976D444C1F7}" type="pres">
      <dgm:prSet presAssocID="{D4E722BE-C323-4079-8C34-86173782DE5A}" presName="compNode" presStyleCnt="0"/>
      <dgm:spPr/>
    </dgm:pt>
    <dgm:pt modelId="{ACE530EE-F491-44E9-BAA3-82279DEE10ED}" type="pres">
      <dgm:prSet presAssocID="{D4E722BE-C323-4079-8C34-86173782DE5A}" presName="bgRect" presStyleLbl="bgShp" presStyleIdx="0" presStyleCnt="2"/>
      <dgm:spPr/>
    </dgm:pt>
    <dgm:pt modelId="{0CFFE570-1542-4BBE-BE68-D7AE602E54D4}" type="pres">
      <dgm:prSet presAssocID="{D4E722BE-C323-4079-8C34-86173782DE5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14983B80-F05D-47BF-88E1-687BE4BE35BE}" type="pres">
      <dgm:prSet presAssocID="{D4E722BE-C323-4079-8C34-86173782DE5A}" presName="spaceRect" presStyleCnt="0"/>
      <dgm:spPr/>
    </dgm:pt>
    <dgm:pt modelId="{0A6C1184-F03B-4F48-BAB6-68CAFEBB5803}" type="pres">
      <dgm:prSet presAssocID="{D4E722BE-C323-4079-8C34-86173782DE5A}" presName="parTx" presStyleLbl="revTx" presStyleIdx="0" presStyleCnt="3">
        <dgm:presLayoutVars>
          <dgm:chMax val="0"/>
          <dgm:chPref val="0"/>
        </dgm:presLayoutVars>
      </dgm:prSet>
      <dgm:spPr/>
    </dgm:pt>
    <dgm:pt modelId="{EFF7ED30-A5C2-4EAD-91D6-B77FA2F88E69}" type="pres">
      <dgm:prSet presAssocID="{D6C36DD7-9E0F-43CD-9434-00E2817A1B09}" presName="sibTrans" presStyleCnt="0"/>
      <dgm:spPr/>
    </dgm:pt>
    <dgm:pt modelId="{73392D3E-B9B1-4D2E-BBFB-1366973B7526}" type="pres">
      <dgm:prSet presAssocID="{F5EBA9FC-0FDD-4998-9365-034E8911FE86}" presName="compNode" presStyleCnt="0"/>
      <dgm:spPr/>
    </dgm:pt>
    <dgm:pt modelId="{C7A0510B-BD04-44E7-9B87-8CB44924A882}" type="pres">
      <dgm:prSet presAssocID="{F5EBA9FC-0FDD-4998-9365-034E8911FE86}" presName="bgRect" presStyleLbl="bgShp" presStyleIdx="1" presStyleCnt="2"/>
      <dgm:spPr/>
    </dgm:pt>
    <dgm:pt modelId="{234DA442-6186-4D85-AF81-6946B08DA463}" type="pres">
      <dgm:prSet presAssocID="{F5EBA9FC-0FDD-4998-9365-034E8911FE8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FB11181A-DF4B-4A75-BDB0-B1AA1E48FF57}" type="pres">
      <dgm:prSet presAssocID="{F5EBA9FC-0FDD-4998-9365-034E8911FE86}" presName="spaceRect" presStyleCnt="0"/>
      <dgm:spPr/>
    </dgm:pt>
    <dgm:pt modelId="{C200DE59-C6E8-4834-B674-977074133652}" type="pres">
      <dgm:prSet presAssocID="{F5EBA9FC-0FDD-4998-9365-034E8911FE86}" presName="parTx" presStyleLbl="revTx" presStyleIdx="1" presStyleCnt="3">
        <dgm:presLayoutVars>
          <dgm:chMax val="0"/>
          <dgm:chPref val="0"/>
        </dgm:presLayoutVars>
      </dgm:prSet>
      <dgm:spPr/>
    </dgm:pt>
    <dgm:pt modelId="{3D3506D5-88D8-42BC-8FA4-571359F52DD2}" type="pres">
      <dgm:prSet presAssocID="{F5EBA9FC-0FDD-4998-9365-034E8911FE86}" presName="desTx" presStyleLbl="revTx" presStyleIdx="2" presStyleCnt="3">
        <dgm:presLayoutVars/>
      </dgm:prSet>
      <dgm:spPr/>
    </dgm:pt>
  </dgm:ptLst>
  <dgm:cxnLst>
    <dgm:cxn modelId="{5BF16514-E61E-4A40-AA7F-00EADEBD9496}" srcId="{798FE432-E158-4AD7-9691-CBEA012A01C7}" destId="{F5EBA9FC-0FDD-4998-9365-034E8911FE86}" srcOrd="1" destOrd="0" parTransId="{191A0264-14AA-43E1-ACAC-EDAFEEA66CA8}" sibTransId="{2647C638-BFBF-4A11-B628-C3D866256B93}"/>
    <dgm:cxn modelId="{C52BB02A-4D66-42BC-A7BF-CEBA9EF133F0}" type="presOf" srcId="{D4E722BE-C323-4079-8C34-86173782DE5A}" destId="{0A6C1184-F03B-4F48-BAB6-68CAFEBB5803}" srcOrd="0" destOrd="0" presId="urn:microsoft.com/office/officeart/2018/2/layout/IconVerticalSolidList"/>
    <dgm:cxn modelId="{164F7366-CBA7-4ABF-8B1F-982617106818}" srcId="{798FE432-E158-4AD7-9691-CBEA012A01C7}" destId="{D4E722BE-C323-4079-8C34-86173782DE5A}" srcOrd="0" destOrd="0" parTransId="{14FBDF9A-E046-428C-B351-27B7963FC0CE}" sibTransId="{D6C36DD7-9E0F-43CD-9434-00E2817A1B09}"/>
    <dgm:cxn modelId="{A1688FAA-D55E-4F2B-816D-254F07DDA1F1}" type="presOf" srcId="{1540EF91-B0C4-40DA-99ED-BDA6651367AA}" destId="{3D3506D5-88D8-42BC-8FA4-571359F52DD2}" srcOrd="0" destOrd="1" presId="urn:microsoft.com/office/officeart/2018/2/layout/IconVerticalSolidList"/>
    <dgm:cxn modelId="{8C318FC7-63B8-4A22-A8DA-8F0F35AA7D82}" type="presOf" srcId="{1DE5E23B-2BAA-4C67-8B00-E8286B40E20D}" destId="{3D3506D5-88D8-42BC-8FA4-571359F52DD2}" srcOrd="0" destOrd="0" presId="urn:microsoft.com/office/officeart/2018/2/layout/IconVerticalSolidList"/>
    <dgm:cxn modelId="{101774D4-6838-48A3-BCF1-8E97F085BD5A}" srcId="{F5EBA9FC-0FDD-4998-9365-034E8911FE86}" destId="{1DE5E23B-2BAA-4C67-8B00-E8286B40E20D}" srcOrd="0" destOrd="0" parTransId="{F010F659-7C22-4162-A021-B8DFCF2E5BFE}" sibTransId="{76E4665D-3D72-487B-99B8-E0E0135CB15A}"/>
    <dgm:cxn modelId="{1AC2D4E3-E525-46E2-8A68-F3F9CFB93A17}" type="presOf" srcId="{798FE432-E158-4AD7-9691-CBEA012A01C7}" destId="{64B8C851-5C55-4BF6-8A15-857E99642648}" srcOrd="0" destOrd="0" presId="urn:microsoft.com/office/officeart/2018/2/layout/IconVerticalSolidList"/>
    <dgm:cxn modelId="{89A760EB-A2B4-4FE0-8F57-7CE2B339D5C5}" type="presOf" srcId="{F5EBA9FC-0FDD-4998-9365-034E8911FE86}" destId="{C200DE59-C6E8-4834-B674-977074133652}" srcOrd="0" destOrd="0" presId="urn:microsoft.com/office/officeart/2018/2/layout/IconVerticalSolidList"/>
    <dgm:cxn modelId="{50F417FA-03D0-407E-A4AE-C1085EED1733}" srcId="{F5EBA9FC-0FDD-4998-9365-034E8911FE86}" destId="{1540EF91-B0C4-40DA-99ED-BDA6651367AA}" srcOrd="1" destOrd="0" parTransId="{85633BAB-C0F2-4938-BD73-1018F97E9B20}" sibTransId="{99648D48-0D29-4FE5-9DCC-F0767E28CB88}"/>
    <dgm:cxn modelId="{1133EFB5-93EB-49B8-823B-C0A8E7A64556}" type="presParOf" srcId="{64B8C851-5C55-4BF6-8A15-857E99642648}" destId="{1FC90DCE-EE52-4A30-A36D-F976D444C1F7}" srcOrd="0" destOrd="0" presId="urn:microsoft.com/office/officeart/2018/2/layout/IconVerticalSolidList"/>
    <dgm:cxn modelId="{890E2314-12E5-4FBC-BD86-DCD6F4AB6EE3}" type="presParOf" srcId="{1FC90DCE-EE52-4A30-A36D-F976D444C1F7}" destId="{ACE530EE-F491-44E9-BAA3-82279DEE10ED}" srcOrd="0" destOrd="0" presId="urn:microsoft.com/office/officeart/2018/2/layout/IconVerticalSolidList"/>
    <dgm:cxn modelId="{9B172492-4076-4165-8513-D5A05CB964E3}" type="presParOf" srcId="{1FC90DCE-EE52-4A30-A36D-F976D444C1F7}" destId="{0CFFE570-1542-4BBE-BE68-D7AE602E54D4}" srcOrd="1" destOrd="0" presId="urn:microsoft.com/office/officeart/2018/2/layout/IconVerticalSolidList"/>
    <dgm:cxn modelId="{A7B795E5-997D-4135-9EB4-E10FB7B93A07}" type="presParOf" srcId="{1FC90DCE-EE52-4A30-A36D-F976D444C1F7}" destId="{14983B80-F05D-47BF-88E1-687BE4BE35BE}" srcOrd="2" destOrd="0" presId="urn:microsoft.com/office/officeart/2018/2/layout/IconVerticalSolidList"/>
    <dgm:cxn modelId="{A8FE1F46-FA46-4A15-8D68-8D31904E23E4}" type="presParOf" srcId="{1FC90DCE-EE52-4A30-A36D-F976D444C1F7}" destId="{0A6C1184-F03B-4F48-BAB6-68CAFEBB5803}" srcOrd="3" destOrd="0" presId="urn:microsoft.com/office/officeart/2018/2/layout/IconVerticalSolidList"/>
    <dgm:cxn modelId="{3B18C8EB-511D-4912-A190-6D7DB5741573}" type="presParOf" srcId="{64B8C851-5C55-4BF6-8A15-857E99642648}" destId="{EFF7ED30-A5C2-4EAD-91D6-B77FA2F88E69}" srcOrd="1" destOrd="0" presId="urn:microsoft.com/office/officeart/2018/2/layout/IconVerticalSolidList"/>
    <dgm:cxn modelId="{B766EDCF-1626-4266-B515-149715A51DE1}" type="presParOf" srcId="{64B8C851-5C55-4BF6-8A15-857E99642648}" destId="{73392D3E-B9B1-4D2E-BBFB-1366973B7526}" srcOrd="2" destOrd="0" presId="urn:microsoft.com/office/officeart/2018/2/layout/IconVerticalSolidList"/>
    <dgm:cxn modelId="{B51C1543-B859-438A-A845-894182B527AB}" type="presParOf" srcId="{73392D3E-B9B1-4D2E-BBFB-1366973B7526}" destId="{C7A0510B-BD04-44E7-9B87-8CB44924A882}" srcOrd="0" destOrd="0" presId="urn:microsoft.com/office/officeart/2018/2/layout/IconVerticalSolidList"/>
    <dgm:cxn modelId="{142C484B-9DAE-434C-8AC7-447D945826AB}" type="presParOf" srcId="{73392D3E-B9B1-4D2E-BBFB-1366973B7526}" destId="{234DA442-6186-4D85-AF81-6946B08DA463}" srcOrd="1" destOrd="0" presId="urn:microsoft.com/office/officeart/2018/2/layout/IconVerticalSolidList"/>
    <dgm:cxn modelId="{6E5590B9-6B79-4D78-866C-8FF632C7252E}" type="presParOf" srcId="{73392D3E-B9B1-4D2E-BBFB-1366973B7526}" destId="{FB11181A-DF4B-4A75-BDB0-B1AA1E48FF57}" srcOrd="2" destOrd="0" presId="urn:microsoft.com/office/officeart/2018/2/layout/IconVerticalSolidList"/>
    <dgm:cxn modelId="{36F114D8-5475-45C3-ACCE-17B50E947EB8}" type="presParOf" srcId="{73392D3E-B9B1-4D2E-BBFB-1366973B7526}" destId="{C200DE59-C6E8-4834-B674-977074133652}" srcOrd="3" destOrd="0" presId="urn:microsoft.com/office/officeart/2018/2/layout/IconVerticalSolidList"/>
    <dgm:cxn modelId="{4B3F2BD3-CC2B-484C-9375-AF50AD44F248}" type="presParOf" srcId="{73392D3E-B9B1-4D2E-BBFB-1366973B7526}" destId="{3D3506D5-88D8-42BC-8FA4-571359F52DD2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0AD71F-AC5D-4B4D-8B0B-E2A4DCB07BA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4420964-D22D-45F7-B8A6-D53B7E0C9AF2}">
      <dgm:prSet/>
      <dgm:spPr/>
      <dgm:t>
        <a:bodyPr/>
        <a:lstStyle/>
        <a:p>
          <a:r>
            <a:rPr lang="en-US"/>
            <a:t>On-demand usage (self-service usage)</a:t>
          </a:r>
        </a:p>
      </dgm:t>
    </dgm:pt>
    <dgm:pt modelId="{10184A9F-EF06-4CBC-80A0-E0A9547CC154}" type="parTrans" cxnId="{90311192-6D89-4521-B766-FD6D3C077637}">
      <dgm:prSet/>
      <dgm:spPr/>
      <dgm:t>
        <a:bodyPr/>
        <a:lstStyle/>
        <a:p>
          <a:endParaRPr lang="en-US"/>
        </a:p>
      </dgm:t>
    </dgm:pt>
    <dgm:pt modelId="{9302F386-860F-40AA-8502-E96920B4CD3F}" type="sibTrans" cxnId="{90311192-6D89-4521-B766-FD6D3C077637}">
      <dgm:prSet/>
      <dgm:spPr/>
      <dgm:t>
        <a:bodyPr/>
        <a:lstStyle/>
        <a:p>
          <a:endParaRPr lang="en-US"/>
        </a:p>
      </dgm:t>
    </dgm:pt>
    <dgm:pt modelId="{0347C163-D51E-42A1-9339-7742766D8614}">
      <dgm:prSet/>
      <dgm:spPr/>
      <dgm:t>
        <a:bodyPr/>
        <a:lstStyle/>
        <a:p>
          <a:r>
            <a:rPr lang="en-US"/>
            <a:t>Ubiquitous* access</a:t>
          </a:r>
        </a:p>
      </dgm:t>
    </dgm:pt>
    <dgm:pt modelId="{10B0DFAE-C328-4700-8C3A-2BA02221E692}" type="parTrans" cxnId="{06B9948C-ADE0-49D6-AD4D-9448B177FEA9}">
      <dgm:prSet/>
      <dgm:spPr/>
      <dgm:t>
        <a:bodyPr/>
        <a:lstStyle/>
        <a:p>
          <a:endParaRPr lang="en-US"/>
        </a:p>
      </dgm:t>
    </dgm:pt>
    <dgm:pt modelId="{9DB2A652-BA82-4019-9F96-C97C92491441}" type="sibTrans" cxnId="{06B9948C-ADE0-49D6-AD4D-9448B177FEA9}">
      <dgm:prSet/>
      <dgm:spPr/>
      <dgm:t>
        <a:bodyPr/>
        <a:lstStyle/>
        <a:p>
          <a:endParaRPr lang="en-US"/>
        </a:p>
      </dgm:t>
    </dgm:pt>
    <dgm:pt modelId="{4C0F6FF4-0832-46F8-8B69-CAA5490ECC0F}">
      <dgm:prSet/>
      <dgm:spPr/>
      <dgm:t>
        <a:bodyPr/>
        <a:lstStyle/>
        <a:p>
          <a:r>
            <a:rPr lang="en-US"/>
            <a:t>Multitenancy (resource pooling)</a:t>
          </a:r>
        </a:p>
      </dgm:t>
    </dgm:pt>
    <dgm:pt modelId="{E384EC02-B800-49C5-B414-9ACAEF3F3F77}" type="parTrans" cxnId="{2C8C78DD-34C7-4E59-BB20-55B08B4010FF}">
      <dgm:prSet/>
      <dgm:spPr/>
      <dgm:t>
        <a:bodyPr/>
        <a:lstStyle/>
        <a:p>
          <a:endParaRPr lang="en-US"/>
        </a:p>
      </dgm:t>
    </dgm:pt>
    <dgm:pt modelId="{B74EA698-8290-494D-AD43-B5E115DA8606}" type="sibTrans" cxnId="{2C8C78DD-34C7-4E59-BB20-55B08B4010FF}">
      <dgm:prSet/>
      <dgm:spPr/>
      <dgm:t>
        <a:bodyPr/>
        <a:lstStyle/>
        <a:p>
          <a:endParaRPr lang="en-US"/>
        </a:p>
      </dgm:t>
    </dgm:pt>
    <dgm:pt modelId="{39D81027-9464-41A0-86A2-8352D3799368}">
      <dgm:prSet/>
      <dgm:spPr/>
      <dgm:t>
        <a:bodyPr/>
        <a:lstStyle/>
        <a:p>
          <a:r>
            <a:rPr lang="en-US"/>
            <a:t>Elasticity</a:t>
          </a:r>
        </a:p>
      </dgm:t>
    </dgm:pt>
    <dgm:pt modelId="{09758DB3-4CE4-4B11-B6EA-C3310D451ADB}" type="parTrans" cxnId="{0865CD41-9387-4EA5-BE86-689871007F51}">
      <dgm:prSet/>
      <dgm:spPr/>
      <dgm:t>
        <a:bodyPr/>
        <a:lstStyle/>
        <a:p>
          <a:endParaRPr lang="en-US"/>
        </a:p>
      </dgm:t>
    </dgm:pt>
    <dgm:pt modelId="{F0D534ED-44AB-4160-BA8C-1DC883F0D862}" type="sibTrans" cxnId="{0865CD41-9387-4EA5-BE86-689871007F51}">
      <dgm:prSet/>
      <dgm:spPr/>
      <dgm:t>
        <a:bodyPr/>
        <a:lstStyle/>
        <a:p>
          <a:endParaRPr lang="en-US"/>
        </a:p>
      </dgm:t>
    </dgm:pt>
    <dgm:pt modelId="{54E242D6-FC1C-4734-AA7D-7977F3908E97}">
      <dgm:prSet/>
      <dgm:spPr/>
      <dgm:t>
        <a:bodyPr/>
        <a:lstStyle/>
        <a:p>
          <a:r>
            <a:rPr lang="en-US"/>
            <a:t>Measured Usage</a:t>
          </a:r>
        </a:p>
      </dgm:t>
    </dgm:pt>
    <dgm:pt modelId="{311C453B-7B40-4855-B3AB-2BD586291966}" type="parTrans" cxnId="{236D47A5-482B-4292-A125-2B63DABC2F25}">
      <dgm:prSet/>
      <dgm:spPr/>
      <dgm:t>
        <a:bodyPr/>
        <a:lstStyle/>
        <a:p>
          <a:endParaRPr lang="en-US"/>
        </a:p>
      </dgm:t>
    </dgm:pt>
    <dgm:pt modelId="{423F48C8-CDCA-4B20-AF0B-0BC7E547D1AA}" type="sibTrans" cxnId="{236D47A5-482B-4292-A125-2B63DABC2F25}">
      <dgm:prSet/>
      <dgm:spPr/>
      <dgm:t>
        <a:bodyPr/>
        <a:lstStyle/>
        <a:p>
          <a:endParaRPr lang="en-US"/>
        </a:p>
      </dgm:t>
    </dgm:pt>
    <dgm:pt modelId="{389A5B71-A77B-4215-91D6-1417F5CDDB4F}">
      <dgm:prSet/>
      <dgm:spPr/>
      <dgm:t>
        <a:bodyPr/>
        <a:lstStyle/>
        <a:p>
          <a:r>
            <a:rPr lang="en-US"/>
            <a:t>Resiliency</a:t>
          </a:r>
        </a:p>
      </dgm:t>
    </dgm:pt>
    <dgm:pt modelId="{1E8243D7-BC42-4011-A4E2-CD27484AAAFE}" type="parTrans" cxnId="{01A16A14-3F49-429A-871E-7CF68A9D6E0C}">
      <dgm:prSet/>
      <dgm:spPr/>
      <dgm:t>
        <a:bodyPr/>
        <a:lstStyle/>
        <a:p>
          <a:endParaRPr lang="en-US"/>
        </a:p>
      </dgm:t>
    </dgm:pt>
    <dgm:pt modelId="{5DBFF2B0-D1F1-430E-ABA1-BCF2E4CE4446}" type="sibTrans" cxnId="{01A16A14-3F49-429A-871E-7CF68A9D6E0C}">
      <dgm:prSet/>
      <dgm:spPr/>
      <dgm:t>
        <a:bodyPr/>
        <a:lstStyle/>
        <a:p>
          <a:endParaRPr lang="en-US"/>
        </a:p>
      </dgm:t>
    </dgm:pt>
    <dgm:pt modelId="{B82F1CB4-988D-E246-9281-9536DF6F97D8}" type="pres">
      <dgm:prSet presAssocID="{DF0AD71F-AC5D-4B4D-8B0B-E2A4DCB07BA2}" presName="vert0" presStyleCnt="0">
        <dgm:presLayoutVars>
          <dgm:dir/>
          <dgm:animOne val="branch"/>
          <dgm:animLvl val="lvl"/>
        </dgm:presLayoutVars>
      </dgm:prSet>
      <dgm:spPr/>
    </dgm:pt>
    <dgm:pt modelId="{DF5837BC-22E5-4B48-A5A7-B8A70915D57C}" type="pres">
      <dgm:prSet presAssocID="{34420964-D22D-45F7-B8A6-D53B7E0C9AF2}" presName="thickLine" presStyleLbl="alignNode1" presStyleIdx="0" presStyleCnt="6"/>
      <dgm:spPr/>
    </dgm:pt>
    <dgm:pt modelId="{67E6438D-67EB-254B-A6E3-7BE58888E181}" type="pres">
      <dgm:prSet presAssocID="{34420964-D22D-45F7-B8A6-D53B7E0C9AF2}" presName="horz1" presStyleCnt="0"/>
      <dgm:spPr/>
    </dgm:pt>
    <dgm:pt modelId="{1C1388C9-E5C6-C24F-A47B-6DE01F35B6A2}" type="pres">
      <dgm:prSet presAssocID="{34420964-D22D-45F7-B8A6-D53B7E0C9AF2}" presName="tx1" presStyleLbl="revTx" presStyleIdx="0" presStyleCnt="6"/>
      <dgm:spPr/>
    </dgm:pt>
    <dgm:pt modelId="{14F4C017-DCA2-FE43-89EA-BB654985CDFD}" type="pres">
      <dgm:prSet presAssocID="{34420964-D22D-45F7-B8A6-D53B7E0C9AF2}" presName="vert1" presStyleCnt="0"/>
      <dgm:spPr/>
    </dgm:pt>
    <dgm:pt modelId="{6ABE09A7-AB4C-9D49-BB5F-0633D38A66F2}" type="pres">
      <dgm:prSet presAssocID="{0347C163-D51E-42A1-9339-7742766D8614}" presName="thickLine" presStyleLbl="alignNode1" presStyleIdx="1" presStyleCnt="6"/>
      <dgm:spPr/>
    </dgm:pt>
    <dgm:pt modelId="{85FE2F32-BE05-5D4F-9AE4-5E0FE8A5C01D}" type="pres">
      <dgm:prSet presAssocID="{0347C163-D51E-42A1-9339-7742766D8614}" presName="horz1" presStyleCnt="0"/>
      <dgm:spPr/>
    </dgm:pt>
    <dgm:pt modelId="{C6BD2270-5679-724F-877E-3B6AB40C3629}" type="pres">
      <dgm:prSet presAssocID="{0347C163-D51E-42A1-9339-7742766D8614}" presName="tx1" presStyleLbl="revTx" presStyleIdx="1" presStyleCnt="6"/>
      <dgm:spPr/>
    </dgm:pt>
    <dgm:pt modelId="{6A1134C5-0789-C543-A4CF-064A74ABC509}" type="pres">
      <dgm:prSet presAssocID="{0347C163-D51E-42A1-9339-7742766D8614}" presName="vert1" presStyleCnt="0"/>
      <dgm:spPr/>
    </dgm:pt>
    <dgm:pt modelId="{411BBD45-A2EC-7F41-AD62-561C8B162662}" type="pres">
      <dgm:prSet presAssocID="{4C0F6FF4-0832-46F8-8B69-CAA5490ECC0F}" presName="thickLine" presStyleLbl="alignNode1" presStyleIdx="2" presStyleCnt="6"/>
      <dgm:spPr/>
    </dgm:pt>
    <dgm:pt modelId="{EBF072B5-3A84-CF4C-B478-FC85511610B5}" type="pres">
      <dgm:prSet presAssocID="{4C0F6FF4-0832-46F8-8B69-CAA5490ECC0F}" presName="horz1" presStyleCnt="0"/>
      <dgm:spPr/>
    </dgm:pt>
    <dgm:pt modelId="{E3456296-B546-CB45-9500-9302FEC887BB}" type="pres">
      <dgm:prSet presAssocID="{4C0F6FF4-0832-46F8-8B69-CAA5490ECC0F}" presName="tx1" presStyleLbl="revTx" presStyleIdx="2" presStyleCnt="6"/>
      <dgm:spPr/>
    </dgm:pt>
    <dgm:pt modelId="{61B0BCA2-30EA-1B46-A3FB-7D9FEE4D70CB}" type="pres">
      <dgm:prSet presAssocID="{4C0F6FF4-0832-46F8-8B69-CAA5490ECC0F}" presName="vert1" presStyleCnt="0"/>
      <dgm:spPr/>
    </dgm:pt>
    <dgm:pt modelId="{1A7E7415-2BAB-644F-AAAE-C7535A8D6DE8}" type="pres">
      <dgm:prSet presAssocID="{39D81027-9464-41A0-86A2-8352D3799368}" presName="thickLine" presStyleLbl="alignNode1" presStyleIdx="3" presStyleCnt="6"/>
      <dgm:spPr/>
    </dgm:pt>
    <dgm:pt modelId="{2F363A03-1DB7-324C-87A1-5DBEB1DE9427}" type="pres">
      <dgm:prSet presAssocID="{39D81027-9464-41A0-86A2-8352D3799368}" presName="horz1" presStyleCnt="0"/>
      <dgm:spPr/>
    </dgm:pt>
    <dgm:pt modelId="{60CFCB8F-A686-054C-8A1B-41557750F680}" type="pres">
      <dgm:prSet presAssocID="{39D81027-9464-41A0-86A2-8352D3799368}" presName="tx1" presStyleLbl="revTx" presStyleIdx="3" presStyleCnt="6"/>
      <dgm:spPr/>
    </dgm:pt>
    <dgm:pt modelId="{BC8E77A2-C8AA-8F4E-99F4-9D03597C2E36}" type="pres">
      <dgm:prSet presAssocID="{39D81027-9464-41A0-86A2-8352D3799368}" presName="vert1" presStyleCnt="0"/>
      <dgm:spPr/>
    </dgm:pt>
    <dgm:pt modelId="{93AA031A-F462-5F49-B44E-4779261301BA}" type="pres">
      <dgm:prSet presAssocID="{54E242D6-FC1C-4734-AA7D-7977F3908E97}" presName="thickLine" presStyleLbl="alignNode1" presStyleIdx="4" presStyleCnt="6"/>
      <dgm:spPr/>
    </dgm:pt>
    <dgm:pt modelId="{D89C8DDA-CAEF-7744-8044-97FCCD414F48}" type="pres">
      <dgm:prSet presAssocID="{54E242D6-FC1C-4734-AA7D-7977F3908E97}" presName="horz1" presStyleCnt="0"/>
      <dgm:spPr/>
    </dgm:pt>
    <dgm:pt modelId="{C6199AF1-C854-BA4B-A932-843F58296791}" type="pres">
      <dgm:prSet presAssocID="{54E242D6-FC1C-4734-AA7D-7977F3908E97}" presName="tx1" presStyleLbl="revTx" presStyleIdx="4" presStyleCnt="6"/>
      <dgm:spPr/>
    </dgm:pt>
    <dgm:pt modelId="{7180BCC7-5038-5747-A60D-A795F171333B}" type="pres">
      <dgm:prSet presAssocID="{54E242D6-FC1C-4734-AA7D-7977F3908E97}" presName="vert1" presStyleCnt="0"/>
      <dgm:spPr/>
    </dgm:pt>
    <dgm:pt modelId="{EC0494A3-DEE6-D24A-A5C8-0B5BC9B6FD19}" type="pres">
      <dgm:prSet presAssocID="{389A5B71-A77B-4215-91D6-1417F5CDDB4F}" presName="thickLine" presStyleLbl="alignNode1" presStyleIdx="5" presStyleCnt="6"/>
      <dgm:spPr/>
    </dgm:pt>
    <dgm:pt modelId="{C0B2560D-C126-7C47-A64F-D008D2D99EAA}" type="pres">
      <dgm:prSet presAssocID="{389A5B71-A77B-4215-91D6-1417F5CDDB4F}" presName="horz1" presStyleCnt="0"/>
      <dgm:spPr/>
    </dgm:pt>
    <dgm:pt modelId="{722350EA-9852-DD4D-81EC-910A422E5DD4}" type="pres">
      <dgm:prSet presAssocID="{389A5B71-A77B-4215-91D6-1417F5CDDB4F}" presName="tx1" presStyleLbl="revTx" presStyleIdx="5" presStyleCnt="6"/>
      <dgm:spPr/>
    </dgm:pt>
    <dgm:pt modelId="{77790ADC-DFC7-9E42-8CB1-767BD5FA1CA4}" type="pres">
      <dgm:prSet presAssocID="{389A5B71-A77B-4215-91D6-1417F5CDDB4F}" presName="vert1" presStyleCnt="0"/>
      <dgm:spPr/>
    </dgm:pt>
  </dgm:ptLst>
  <dgm:cxnLst>
    <dgm:cxn modelId="{01A16A14-3F49-429A-871E-7CF68A9D6E0C}" srcId="{DF0AD71F-AC5D-4B4D-8B0B-E2A4DCB07BA2}" destId="{389A5B71-A77B-4215-91D6-1417F5CDDB4F}" srcOrd="5" destOrd="0" parTransId="{1E8243D7-BC42-4011-A4E2-CD27484AAAFE}" sibTransId="{5DBFF2B0-D1F1-430E-ABA1-BCF2E4CE4446}"/>
    <dgm:cxn modelId="{977FD935-DC0C-7C4B-9968-2212D7FAB71E}" type="presOf" srcId="{4C0F6FF4-0832-46F8-8B69-CAA5490ECC0F}" destId="{E3456296-B546-CB45-9500-9302FEC887BB}" srcOrd="0" destOrd="0" presId="urn:microsoft.com/office/officeart/2008/layout/LinedList"/>
    <dgm:cxn modelId="{0865CD41-9387-4EA5-BE86-689871007F51}" srcId="{DF0AD71F-AC5D-4B4D-8B0B-E2A4DCB07BA2}" destId="{39D81027-9464-41A0-86A2-8352D3799368}" srcOrd="3" destOrd="0" parTransId="{09758DB3-4CE4-4B11-B6EA-C3310D451ADB}" sibTransId="{F0D534ED-44AB-4160-BA8C-1DC883F0D862}"/>
    <dgm:cxn modelId="{E75C776A-ADC2-DE4F-9DB6-CC8101217FDD}" type="presOf" srcId="{34420964-D22D-45F7-B8A6-D53B7E0C9AF2}" destId="{1C1388C9-E5C6-C24F-A47B-6DE01F35B6A2}" srcOrd="0" destOrd="0" presId="urn:microsoft.com/office/officeart/2008/layout/LinedList"/>
    <dgm:cxn modelId="{3728606F-226C-444F-B439-C688C4E8E615}" type="presOf" srcId="{54E242D6-FC1C-4734-AA7D-7977F3908E97}" destId="{C6199AF1-C854-BA4B-A932-843F58296791}" srcOrd="0" destOrd="0" presId="urn:microsoft.com/office/officeart/2008/layout/LinedList"/>
    <dgm:cxn modelId="{F7373A78-3AAC-5542-95E4-B5275B1AB7FE}" type="presOf" srcId="{389A5B71-A77B-4215-91D6-1417F5CDDB4F}" destId="{722350EA-9852-DD4D-81EC-910A422E5DD4}" srcOrd="0" destOrd="0" presId="urn:microsoft.com/office/officeart/2008/layout/LinedList"/>
    <dgm:cxn modelId="{F8681282-3C32-4249-9177-AE15D54CF2F6}" type="presOf" srcId="{39D81027-9464-41A0-86A2-8352D3799368}" destId="{60CFCB8F-A686-054C-8A1B-41557750F680}" srcOrd="0" destOrd="0" presId="urn:microsoft.com/office/officeart/2008/layout/LinedList"/>
    <dgm:cxn modelId="{D317CC84-2BDC-2249-86A4-D327B2CE6A0E}" type="presOf" srcId="{0347C163-D51E-42A1-9339-7742766D8614}" destId="{C6BD2270-5679-724F-877E-3B6AB40C3629}" srcOrd="0" destOrd="0" presId="urn:microsoft.com/office/officeart/2008/layout/LinedList"/>
    <dgm:cxn modelId="{06B9948C-ADE0-49D6-AD4D-9448B177FEA9}" srcId="{DF0AD71F-AC5D-4B4D-8B0B-E2A4DCB07BA2}" destId="{0347C163-D51E-42A1-9339-7742766D8614}" srcOrd="1" destOrd="0" parTransId="{10B0DFAE-C328-4700-8C3A-2BA02221E692}" sibTransId="{9DB2A652-BA82-4019-9F96-C97C92491441}"/>
    <dgm:cxn modelId="{90311192-6D89-4521-B766-FD6D3C077637}" srcId="{DF0AD71F-AC5D-4B4D-8B0B-E2A4DCB07BA2}" destId="{34420964-D22D-45F7-B8A6-D53B7E0C9AF2}" srcOrd="0" destOrd="0" parTransId="{10184A9F-EF06-4CBC-80A0-E0A9547CC154}" sibTransId="{9302F386-860F-40AA-8502-E96920B4CD3F}"/>
    <dgm:cxn modelId="{CEA7ED9F-001F-0E43-8CE8-6D3630481F35}" type="presOf" srcId="{DF0AD71F-AC5D-4B4D-8B0B-E2A4DCB07BA2}" destId="{B82F1CB4-988D-E246-9281-9536DF6F97D8}" srcOrd="0" destOrd="0" presId="urn:microsoft.com/office/officeart/2008/layout/LinedList"/>
    <dgm:cxn modelId="{236D47A5-482B-4292-A125-2B63DABC2F25}" srcId="{DF0AD71F-AC5D-4B4D-8B0B-E2A4DCB07BA2}" destId="{54E242D6-FC1C-4734-AA7D-7977F3908E97}" srcOrd="4" destOrd="0" parTransId="{311C453B-7B40-4855-B3AB-2BD586291966}" sibTransId="{423F48C8-CDCA-4B20-AF0B-0BC7E547D1AA}"/>
    <dgm:cxn modelId="{2C8C78DD-34C7-4E59-BB20-55B08B4010FF}" srcId="{DF0AD71F-AC5D-4B4D-8B0B-E2A4DCB07BA2}" destId="{4C0F6FF4-0832-46F8-8B69-CAA5490ECC0F}" srcOrd="2" destOrd="0" parTransId="{E384EC02-B800-49C5-B414-9ACAEF3F3F77}" sibTransId="{B74EA698-8290-494D-AD43-B5E115DA8606}"/>
    <dgm:cxn modelId="{42064E73-7F8F-C146-90BF-4D7716D9DF32}" type="presParOf" srcId="{B82F1CB4-988D-E246-9281-9536DF6F97D8}" destId="{DF5837BC-22E5-4B48-A5A7-B8A70915D57C}" srcOrd="0" destOrd="0" presId="urn:microsoft.com/office/officeart/2008/layout/LinedList"/>
    <dgm:cxn modelId="{3933A6F1-4748-2546-A3EC-B24BAAED3FF5}" type="presParOf" srcId="{B82F1CB4-988D-E246-9281-9536DF6F97D8}" destId="{67E6438D-67EB-254B-A6E3-7BE58888E181}" srcOrd="1" destOrd="0" presId="urn:microsoft.com/office/officeart/2008/layout/LinedList"/>
    <dgm:cxn modelId="{C28FEDE4-D44D-5A48-AF26-6A4BDF3C5447}" type="presParOf" srcId="{67E6438D-67EB-254B-A6E3-7BE58888E181}" destId="{1C1388C9-E5C6-C24F-A47B-6DE01F35B6A2}" srcOrd="0" destOrd="0" presId="urn:microsoft.com/office/officeart/2008/layout/LinedList"/>
    <dgm:cxn modelId="{D2E694B4-8507-F04D-821F-10F10EDD06F5}" type="presParOf" srcId="{67E6438D-67EB-254B-A6E3-7BE58888E181}" destId="{14F4C017-DCA2-FE43-89EA-BB654985CDFD}" srcOrd="1" destOrd="0" presId="urn:microsoft.com/office/officeart/2008/layout/LinedList"/>
    <dgm:cxn modelId="{AFE4960D-65E4-184C-B9E1-0B8C767ABB5A}" type="presParOf" srcId="{B82F1CB4-988D-E246-9281-9536DF6F97D8}" destId="{6ABE09A7-AB4C-9D49-BB5F-0633D38A66F2}" srcOrd="2" destOrd="0" presId="urn:microsoft.com/office/officeart/2008/layout/LinedList"/>
    <dgm:cxn modelId="{63E4DF95-550F-6A4C-ACE1-A0A65A9BEA09}" type="presParOf" srcId="{B82F1CB4-988D-E246-9281-9536DF6F97D8}" destId="{85FE2F32-BE05-5D4F-9AE4-5E0FE8A5C01D}" srcOrd="3" destOrd="0" presId="urn:microsoft.com/office/officeart/2008/layout/LinedList"/>
    <dgm:cxn modelId="{CF9DDEDD-53B2-F344-A589-5B20F61F07CF}" type="presParOf" srcId="{85FE2F32-BE05-5D4F-9AE4-5E0FE8A5C01D}" destId="{C6BD2270-5679-724F-877E-3B6AB40C3629}" srcOrd="0" destOrd="0" presId="urn:microsoft.com/office/officeart/2008/layout/LinedList"/>
    <dgm:cxn modelId="{F85AD8C1-0B24-EB46-9045-AE70B7B9C6C4}" type="presParOf" srcId="{85FE2F32-BE05-5D4F-9AE4-5E0FE8A5C01D}" destId="{6A1134C5-0789-C543-A4CF-064A74ABC509}" srcOrd="1" destOrd="0" presId="urn:microsoft.com/office/officeart/2008/layout/LinedList"/>
    <dgm:cxn modelId="{55FCCDB1-A8F8-9747-8EF8-77205BDAB18D}" type="presParOf" srcId="{B82F1CB4-988D-E246-9281-9536DF6F97D8}" destId="{411BBD45-A2EC-7F41-AD62-561C8B162662}" srcOrd="4" destOrd="0" presId="urn:microsoft.com/office/officeart/2008/layout/LinedList"/>
    <dgm:cxn modelId="{6F020838-9F5A-1543-B083-C27DEDCA836E}" type="presParOf" srcId="{B82F1CB4-988D-E246-9281-9536DF6F97D8}" destId="{EBF072B5-3A84-CF4C-B478-FC85511610B5}" srcOrd="5" destOrd="0" presId="urn:microsoft.com/office/officeart/2008/layout/LinedList"/>
    <dgm:cxn modelId="{5D71EBC5-CEBF-CD4F-9292-776059B1C6A5}" type="presParOf" srcId="{EBF072B5-3A84-CF4C-B478-FC85511610B5}" destId="{E3456296-B546-CB45-9500-9302FEC887BB}" srcOrd="0" destOrd="0" presId="urn:microsoft.com/office/officeart/2008/layout/LinedList"/>
    <dgm:cxn modelId="{9AA4239F-D0DB-A243-8C20-53CDEBD2DF73}" type="presParOf" srcId="{EBF072B5-3A84-CF4C-B478-FC85511610B5}" destId="{61B0BCA2-30EA-1B46-A3FB-7D9FEE4D70CB}" srcOrd="1" destOrd="0" presId="urn:microsoft.com/office/officeart/2008/layout/LinedList"/>
    <dgm:cxn modelId="{E9E7BD2D-468B-284A-8E64-14002961F761}" type="presParOf" srcId="{B82F1CB4-988D-E246-9281-9536DF6F97D8}" destId="{1A7E7415-2BAB-644F-AAAE-C7535A8D6DE8}" srcOrd="6" destOrd="0" presId="urn:microsoft.com/office/officeart/2008/layout/LinedList"/>
    <dgm:cxn modelId="{22D091C2-4D49-9F48-BA06-4C58E7669FB6}" type="presParOf" srcId="{B82F1CB4-988D-E246-9281-9536DF6F97D8}" destId="{2F363A03-1DB7-324C-87A1-5DBEB1DE9427}" srcOrd="7" destOrd="0" presId="urn:microsoft.com/office/officeart/2008/layout/LinedList"/>
    <dgm:cxn modelId="{A8989C5D-289A-4B45-9F96-7A684ED3D689}" type="presParOf" srcId="{2F363A03-1DB7-324C-87A1-5DBEB1DE9427}" destId="{60CFCB8F-A686-054C-8A1B-41557750F680}" srcOrd="0" destOrd="0" presId="urn:microsoft.com/office/officeart/2008/layout/LinedList"/>
    <dgm:cxn modelId="{3732734A-C5C3-EE4B-A9D3-CD26C2A3FE79}" type="presParOf" srcId="{2F363A03-1DB7-324C-87A1-5DBEB1DE9427}" destId="{BC8E77A2-C8AA-8F4E-99F4-9D03597C2E36}" srcOrd="1" destOrd="0" presId="urn:microsoft.com/office/officeart/2008/layout/LinedList"/>
    <dgm:cxn modelId="{9991B5FD-6F6A-B84A-89E8-5084E2B1F33A}" type="presParOf" srcId="{B82F1CB4-988D-E246-9281-9536DF6F97D8}" destId="{93AA031A-F462-5F49-B44E-4779261301BA}" srcOrd="8" destOrd="0" presId="urn:microsoft.com/office/officeart/2008/layout/LinedList"/>
    <dgm:cxn modelId="{DF95DE0E-0419-524C-A1A8-A79D24C5C5DA}" type="presParOf" srcId="{B82F1CB4-988D-E246-9281-9536DF6F97D8}" destId="{D89C8DDA-CAEF-7744-8044-97FCCD414F48}" srcOrd="9" destOrd="0" presId="urn:microsoft.com/office/officeart/2008/layout/LinedList"/>
    <dgm:cxn modelId="{70FF7313-A48D-4444-9E05-55473B880A9F}" type="presParOf" srcId="{D89C8DDA-CAEF-7744-8044-97FCCD414F48}" destId="{C6199AF1-C854-BA4B-A932-843F58296791}" srcOrd="0" destOrd="0" presId="urn:microsoft.com/office/officeart/2008/layout/LinedList"/>
    <dgm:cxn modelId="{18DF91B4-6328-7D44-BA12-3384FC52B2D6}" type="presParOf" srcId="{D89C8DDA-CAEF-7744-8044-97FCCD414F48}" destId="{7180BCC7-5038-5747-A60D-A795F171333B}" srcOrd="1" destOrd="0" presId="urn:microsoft.com/office/officeart/2008/layout/LinedList"/>
    <dgm:cxn modelId="{AA657E49-545F-5A45-8982-83FD398BCCBB}" type="presParOf" srcId="{B82F1CB4-988D-E246-9281-9536DF6F97D8}" destId="{EC0494A3-DEE6-D24A-A5C8-0B5BC9B6FD19}" srcOrd="10" destOrd="0" presId="urn:microsoft.com/office/officeart/2008/layout/LinedList"/>
    <dgm:cxn modelId="{757F449C-F09E-6942-BEA5-BDF6F58F2464}" type="presParOf" srcId="{B82F1CB4-988D-E246-9281-9536DF6F97D8}" destId="{C0B2560D-C126-7C47-A64F-D008D2D99EAA}" srcOrd="11" destOrd="0" presId="urn:microsoft.com/office/officeart/2008/layout/LinedList"/>
    <dgm:cxn modelId="{57B3B305-2F7F-7248-B529-D7131C8386E4}" type="presParOf" srcId="{C0B2560D-C126-7C47-A64F-D008D2D99EAA}" destId="{722350EA-9852-DD4D-81EC-910A422E5DD4}" srcOrd="0" destOrd="0" presId="urn:microsoft.com/office/officeart/2008/layout/LinedList"/>
    <dgm:cxn modelId="{06D920CD-FCF0-5148-9DB5-C5EE6F7891ED}" type="presParOf" srcId="{C0B2560D-C126-7C47-A64F-D008D2D99EAA}" destId="{77790ADC-DFC7-9E42-8CB1-767BD5FA1CA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F0AD71F-AC5D-4B4D-8B0B-E2A4DCB07BA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420964-D22D-45F7-B8A6-D53B7E0C9AF2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On-demand usage (self-service usage)</a:t>
          </a:r>
        </a:p>
      </dgm:t>
    </dgm:pt>
    <dgm:pt modelId="{10184A9F-EF06-4CBC-80A0-E0A9547CC154}" type="parTrans" cxnId="{90311192-6D89-4521-B766-FD6D3C077637}">
      <dgm:prSet/>
      <dgm:spPr/>
      <dgm:t>
        <a:bodyPr/>
        <a:lstStyle/>
        <a:p>
          <a:endParaRPr lang="en-US"/>
        </a:p>
      </dgm:t>
    </dgm:pt>
    <dgm:pt modelId="{9302F386-860F-40AA-8502-E96920B4CD3F}" type="sibTrans" cxnId="{90311192-6D89-4521-B766-FD6D3C077637}">
      <dgm:prSet/>
      <dgm:spPr/>
      <dgm:t>
        <a:bodyPr/>
        <a:lstStyle/>
        <a:p>
          <a:endParaRPr lang="en-US"/>
        </a:p>
      </dgm:t>
    </dgm:pt>
    <dgm:pt modelId="{0347C163-D51E-42A1-9339-7742766D8614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Ubiquitous* access</a:t>
          </a:r>
        </a:p>
      </dgm:t>
    </dgm:pt>
    <dgm:pt modelId="{10B0DFAE-C328-4700-8C3A-2BA02221E692}" type="parTrans" cxnId="{06B9948C-ADE0-49D6-AD4D-9448B177FEA9}">
      <dgm:prSet/>
      <dgm:spPr/>
      <dgm:t>
        <a:bodyPr/>
        <a:lstStyle/>
        <a:p>
          <a:endParaRPr lang="en-US"/>
        </a:p>
      </dgm:t>
    </dgm:pt>
    <dgm:pt modelId="{9DB2A652-BA82-4019-9F96-C97C92491441}" type="sibTrans" cxnId="{06B9948C-ADE0-49D6-AD4D-9448B177FEA9}">
      <dgm:prSet/>
      <dgm:spPr/>
      <dgm:t>
        <a:bodyPr/>
        <a:lstStyle/>
        <a:p>
          <a:endParaRPr lang="en-US"/>
        </a:p>
      </dgm:t>
    </dgm:pt>
    <dgm:pt modelId="{4C0F6FF4-0832-46F8-8B69-CAA5490ECC0F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Multitenancy (resource pooling)</a:t>
          </a:r>
        </a:p>
      </dgm:t>
    </dgm:pt>
    <dgm:pt modelId="{E384EC02-B800-49C5-B414-9ACAEF3F3F77}" type="parTrans" cxnId="{2C8C78DD-34C7-4E59-BB20-55B08B4010FF}">
      <dgm:prSet/>
      <dgm:spPr/>
      <dgm:t>
        <a:bodyPr/>
        <a:lstStyle/>
        <a:p>
          <a:endParaRPr lang="en-US"/>
        </a:p>
      </dgm:t>
    </dgm:pt>
    <dgm:pt modelId="{B74EA698-8290-494D-AD43-B5E115DA8606}" type="sibTrans" cxnId="{2C8C78DD-34C7-4E59-BB20-55B08B4010FF}">
      <dgm:prSet/>
      <dgm:spPr/>
      <dgm:t>
        <a:bodyPr/>
        <a:lstStyle/>
        <a:p>
          <a:endParaRPr lang="en-US"/>
        </a:p>
      </dgm:t>
    </dgm:pt>
    <dgm:pt modelId="{39D81027-9464-41A0-86A2-8352D3799368}">
      <dgm:prSet/>
      <dgm:spPr/>
      <dgm:t>
        <a:bodyPr/>
        <a:lstStyle/>
        <a:p>
          <a:r>
            <a:rPr lang="en-US" dirty="0"/>
            <a:t>Elasticity</a:t>
          </a:r>
        </a:p>
      </dgm:t>
    </dgm:pt>
    <dgm:pt modelId="{09758DB3-4CE4-4B11-B6EA-C3310D451ADB}" type="parTrans" cxnId="{0865CD41-9387-4EA5-BE86-689871007F51}">
      <dgm:prSet/>
      <dgm:spPr/>
      <dgm:t>
        <a:bodyPr/>
        <a:lstStyle/>
        <a:p>
          <a:endParaRPr lang="en-US"/>
        </a:p>
      </dgm:t>
    </dgm:pt>
    <dgm:pt modelId="{F0D534ED-44AB-4160-BA8C-1DC883F0D862}" type="sibTrans" cxnId="{0865CD41-9387-4EA5-BE86-689871007F51}">
      <dgm:prSet/>
      <dgm:spPr/>
      <dgm:t>
        <a:bodyPr/>
        <a:lstStyle/>
        <a:p>
          <a:endParaRPr lang="en-US"/>
        </a:p>
      </dgm:t>
    </dgm:pt>
    <dgm:pt modelId="{54E242D6-FC1C-4734-AA7D-7977F3908E97}">
      <dgm:prSet/>
      <dgm:spPr/>
      <dgm:t>
        <a:bodyPr/>
        <a:lstStyle/>
        <a:p>
          <a:r>
            <a:rPr lang="en-US" dirty="0"/>
            <a:t>Measured Usage</a:t>
          </a:r>
        </a:p>
      </dgm:t>
    </dgm:pt>
    <dgm:pt modelId="{311C453B-7B40-4855-B3AB-2BD586291966}" type="parTrans" cxnId="{236D47A5-482B-4292-A125-2B63DABC2F25}">
      <dgm:prSet/>
      <dgm:spPr/>
      <dgm:t>
        <a:bodyPr/>
        <a:lstStyle/>
        <a:p>
          <a:endParaRPr lang="en-US"/>
        </a:p>
      </dgm:t>
    </dgm:pt>
    <dgm:pt modelId="{423F48C8-CDCA-4B20-AF0B-0BC7E547D1AA}" type="sibTrans" cxnId="{236D47A5-482B-4292-A125-2B63DABC2F25}">
      <dgm:prSet/>
      <dgm:spPr/>
      <dgm:t>
        <a:bodyPr/>
        <a:lstStyle/>
        <a:p>
          <a:endParaRPr lang="en-US"/>
        </a:p>
      </dgm:t>
    </dgm:pt>
    <dgm:pt modelId="{389A5B71-A77B-4215-91D6-1417F5CDDB4F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Resiliency</a:t>
          </a:r>
        </a:p>
      </dgm:t>
    </dgm:pt>
    <dgm:pt modelId="{1E8243D7-BC42-4011-A4E2-CD27484AAAFE}" type="parTrans" cxnId="{01A16A14-3F49-429A-871E-7CF68A9D6E0C}">
      <dgm:prSet/>
      <dgm:spPr/>
      <dgm:t>
        <a:bodyPr/>
        <a:lstStyle/>
        <a:p>
          <a:endParaRPr lang="en-US"/>
        </a:p>
      </dgm:t>
    </dgm:pt>
    <dgm:pt modelId="{5DBFF2B0-D1F1-430E-ABA1-BCF2E4CE4446}" type="sibTrans" cxnId="{01A16A14-3F49-429A-871E-7CF68A9D6E0C}">
      <dgm:prSet/>
      <dgm:spPr/>
      <dgm:t>
        <a:bodyPr/>
        <a:lstStyle/>
        <a:p>
          <a:endParaRPr lang="en-US"/>
        </a:p>
      </dgm:t>
    </dgm:pt>
    <dgm:pt modelId="{B82F1CB4-988D-E246-9281-9536DF6F97D8}" type="pres">
      <dgm:prSet presAssocID="{DF0AD71F-AC5D-4B4D-8B0B-E2A4DCB07BA2}" presName="vert0" presStyleCnt="0">
        <dgm:presLayoutVars>
          <dgm:dir/>
          <dgm:animOne val="branch"/>
          <dgm:animLvl val="lvl"/>
        </dgm:presLayoutVars>
      </dgm:prSet>
      <dgm:spPr/>
    </dgm:pt>
    <dgm:pt modelId="{DF5837BC-22E5-4B48-A5A7-B8A70915D57C}" type="pres">
      <dgm:prSet presAssocID="{34420964-D22D-45F7-B8A6-D53B7E0C9AF2}" presName="thickLine" presStyleLbl="alignNode1" presStyleIdx="0" presStyleCnt="6"/>
      <dgm:spPr/>
    </dgm:pt>
    <dgm:pt modelId="{67E6438D-67EB-254B-A6E3-7BE58888E181}" type="pres">
      <dgm:prSet presAssocID="{34420964-D22D-45F7-B8A6-D53B7E0C9AF2}" presName="horz1" presStyleCnt="0"/>
      <dgm:spPr/>
    </dgm:pt>
    <dgm:pt modelId="{1C1388C9-E5C6-C24F-A47B-6DE01F35B6A2}" type="pres">
      <dgm:prSet presAssocID="{34420964-D22D-45F7-B8A6-D53B7E0C9AF2}" presName="tx1" presStyleLbl="revTx" presStyleIdx="0" presStyleCnt="6"/>
      <dgm:spPr/>
    </dgm:pt>
    <dgm:pt modelId="{14F4C017-DCA2-FE43-89EA-BB654985CDFD}" type="pres">
      <dgm:prSet presAssocID="{34420964-D22D-45F7-B8A6-D53B7E0C9AF2}" presName="vert1" presStyleCnt="0"/>
      <dgm:spPr/>
    </dgm:pt>
    <dgm:pt modelId="{6ABE09A7-AB4C-9D49-BB5F-0633D38A66F2}" type="pres">
      <dgm:prSet presAssocID="{0347C163-D51E-42A1-9339-7742766D8614}" presName="thickLine" presStyleLbl="alignNode1" presStyleIdx="1" presStyleCnt="6"/>
      <dgm:spPr/>
    </dgm:pt>
    <dgm:pt modelId="{85FE2F32-BE05-5D4F-9AE4-5E0FE8A5C01D}" type="pres">
      <dgm:prSet presAssocID="{0347C163-D51E-42A1-9339-7742766D8614}" presName="horz1" presStyleCnt="0"/>
      <dgm:spPr/>
    </dgm:pt>
    <dgm:pt modelId="{C6BD2270-5679-724F-877E-3B6AB40C3629}" type="pres">
      <dgm:prSet presAssocID="{0347C163-D51E-42A1-9339-7742766D8614}" presName="tx1" presStyleLbl="revTx" presStyleIdx="1" presStyleCnt="6"/>
      <dgm:spPr/>
    </dgm:pt>
    <dgm:pt modelId="{6A1134C5-0789-C543-A4CF-064A74ABC509}" type="pres">
      <dgm:prSet presAssocID="{0347C163-D51E-42A1-9339-7742766D8614}" presName="vert1" presStyleCnt="0"/>
      <dgm:spPr/>
    </dgm:pt>
    <dgm:pt modelId="{411BBD45-A2EC-7F41-AD62-561C8B162662}" type="pres">
      <dgm:prSet presAssocID="{4C0F6FF4-0832-46F8-8B69-CAA5490ECC0F}" presName="thickLine" presStyleLbl="alignNode1" presStyleIdx="2" presStyleCnt="6"/>
      <dgm:spPr/>
    </dgm:pt>
    <dgm:pt modelId="{EBF072B5-3A84-CF4C-B478-FC85511610B5}" type="pres">
      <dgm:prSet presAssocID="{4C0F6FF4-0832-46F8-8B69-CAA5490ECC0F}" presName="horz1" presStyleCnt="0"/>
      <dgm:spPr/>
    </dgm:pt>
    <dgm:pt modelId="{E3456296-B546-CB45-9500-9302FEC887BB}" type="pres">
      <dgm:prSet presAssocID="{4C0F6FF4-0832-46F8-8B69-CAA5490ECC0F}" presName="tx1" presStyleLbl="revTx" presStyleIdx="2" presStyleCnt="6"/>
      <dgm:spPr/>
    </dgm:pt>
    <dgm:pt modelId="{61B0BCA2-30EA-1B46-A3FB-7D9FEE4D70CB}" type="pres">
      <dgm:prSet presAssocID="{4C0F6FF4-0832-46F8-8B69-CAA5490ECC0F}" presName="vert1" presStyleCnt="0"/>
      <dgm:spPr/>
    </dgm:pt>
    <dgm:pt modelId="{1A7E7415-2BAB-644F-AAAE-C7535A8D6DE8}" type="pres">
      <dgm:prSet presAssocID="{39D81027-9464-41A0-86A2-8352D3799368}" presName="thickLine" presStyleLbl="alignNode1" presStyleIdx="3" presStyleCnt="6"/>
      <dgm:spPr/>
    </dgm:pt>
    <dgm:pt modelId="{2F363A03-1DB7-324C-87A1-5DBEB1DE9427}" type="pres">
      <dgm:prSet presAssocID="{39D81027-9464-41A0-86A2-8352D3799368}" presName="horz1" presStyleCnt="0"/>
      <dgm:spPr/>
    </dgm:pt>
    <dgm:pt modelId="{60CFCB8F-A686-054C-8A1B-41557750F680}" type="pres">
      <dgm:prSet presAssocID="{39D81027-9464-41A0-86A2-8352D3799368}" presName="tx1" presStyleLbl="revTx" presStyleIdx="3" presStyleCnt="6"/>
      <dgm:spPr/>
    </dgm:pt>
    <dgm:pt modelId="{BC8E77A2-C8AA-8F4E-99F4-9D03597C2E36}" type="pres">
      <dgm:prSet presAssocID="{39D81027-9464-41A0-86A2-8352D3799368}" presName="vert1" presStyleCnt="0"/>
      <dgm:spPr/>
    </dgm:pt>
    <dgm:pt modelId="{93AA031A-F462-5F49-B44E-4779261301BA}" type="pres">
      <dgm:prSet presAssocID="{54E242D6-FC1C-4734-AA7D-7977F3908E97}" presName="thickLine" presStyleLbl="alignNode1" presStyleIdx="4" presStyleCnt="6"/>
      <dgm:spPr/>
    </dgm:pt>
    <dgm:pt modelId="{D89C8DDA-CAEF-7744-8044-97FCCD414F48}" type="pres">
      <dgm:prSet presAssocID="{54E242D6-FC1C-4734-AA7D-7977F3908E97}" presName="horz1" presStyleCnt="0"/>
      <dgm:spPr/>
    </dgm:pt>
    <dgm:pt modelId="{C6199AF1-C854-BA4B-A932-843F58296791}" type="pres">
      <dgm:prSet presAssocID="{54E242D6-FC1C-4734-AA7D-7977F3908E97}" presName="tx1" presStyleLbl="revTx" presStyleIdx="4" presStyleCnt="6"/>
      <dgm:spPr/>
    </dgm:pt>
    <dgm:pt modelId="{7180BCC7-5038-5747-A60D-A795F171333B}" type="pres">
      <dgm:prSet presAssocID="{54E242D6-FC1C-4734-AA7D-7977F3908E97}" presName="vert1" presStyleCnt="0"/>
      <dgm:spPr/>
    </dgm:pt>
    <dgm:pt modelId="{EC0494A3-DEE6-D24A-A5C8-0B5BC9B6FD19}" type="pres">
      <dgm:prSet presAssocID="{389A5B71-A77B-4215-91D6-1417F5CDDB4F}" presName="thickLine" presStyleLbl="alignNode1" presStyleIdx="5" presStyleCnt="6"/>
      <dgm:spPr/>
    </dgm:pt>
    <dgm:pt modelId="{C0B2560D-C126-7C47-A64F-D008D2D99EAA}" type="pres">
      <dgm:prSet presAssocID="{389A5B71-A77B-4215-91D6-1417F5CDDB4F}" presName="horz1" presStyleCnt="0"/>
      <dgm:spPr/>
    </dgm:pt>
    <dgm:pt modelId="{722350EA-9852-DD4D-81EC-910A422E5DD4}" type="pres">
      <dgm:prSet presAssocID="{389A5B71-A77B-4215-91D6-1417F5CDDB4F}" presName="tx1" presStyleLbl="revTx" presStyleIdx="5" presStyleCnt="6"/>
      <dgm:spPr/>
    </dgm:pt>
    <dgm:pt modelId="{77790ADC-DFC7-9E42-8CB1-767BD5FA1CA4}" type="pres">
      <dgm:prSet presAssocID="{389A5B71-A77B-4215-91D6-1417F5CDDB4F}" presName="vert1" presStyleCnt="0"/>
      <dgm:spPr/>
    </dgm:pt>
  </dgm:ptLst>
  <dgm:cxnLst>
    <dgm:cxn modelId="{01A16A14-3F49-429A-871E-7CF68A9D6E0C}" srcId="{DF0AD71F-AC5D-4B4D-8B0B-E2A4DCB07BA2}" destId="{389A5B71-A77B-4215-91D6-1417F5CDDB4F}" srcOrd="5" destOrd="0" parTransId="{1E8243D7-BC42-4011-A4E2-CD27484AAAFE}" sibTransId="{5DBFF2B0-D1F1-430E-ABA1-BCF2E4CE4446}"/>
    <dgm:cxn modelId="{977FD935-DC0C-7C4B-9968-2212D7FAB71E}" type="presOf" srcId="{4C0F6FF4-0832-46F8-8B69-CAA5490ECC0F}" destId="{E3456296-B546-CB45-9500-9302FEC887BB}" srcOrd="0" destOrd="0" presId="urn:microsoft.com/office/officeart/2008/layout/LinedList"/>
    <dgm:cxn modelId="{0865CD41-9387-4EA5-BE86-689871007F51}" srcId="{DF0AD71F-AC5D-4B4D-8B0B-E2A4DCB07BA2}" destId="{39D81027-9464-41A0-86A2-8352D3799368}" srcOrd="3" destOrd="0" parTransId="{09758DB3-4CE4-4B11-B6EA-C3310D451ADB}" sibTransId="{F0D534ED-44AB-4160-BA8C-1DC883F0D862}"/>
    <dgm:cxn modelId="{E75C776A-ADC2-DE4F-9DB6-CC8101217FDD}" type="presOf" srcId="{34420964-D22D-45F7-B8A6-D53B7E0C9AF2}" destId="{1C1388C9-E5C6-C24F-A47B-6DE01F35B6A2}" srcOrd="0" destOrd="0" presId="urn:microsoft.com/office/officeart/2008/layout/LinedList"/>
    <dgm:cxn modelId="{3728606F-226C-444F-B439-C688C4E8E615}" type="presOf" srcId="{54E242D6-FC1C-4734-AA7D-7977F3908E97}" destId="{C6199AF1-C854-BA4B-A932-843F58296791}" srcOrd="0" destOrd="0" presId="urn:microsoft.com/office/officeart/2008/layout/LinedList"/>
    <dgm:cxn modelId="{F7373A78-3AAC-5542-95E4-B5275B1AB7FE}" type="presOf" srcId="{389A5B71-A77B-4215-91D6-1417F5CDDB4F}" destId="{722350EA-9852-DD4D-81EC-910A422E5DD4}" srcOrd="0" destOrd="0" presId="urn:microsoft.com/office/officeart/2008/layout/LinedList"/>
    <dgm:cxn modelId="{F8681282-3C32-4249-9177-AE15D54CF2F6}" type="presOf" srcId="{39D81027-9464-41A0-86A2-8352D3799368}" destId="{60CFCB8F-A686-054C-8A1B-41557750F680}" srcOrd="0" destOrd="0" presId="urn:microsoft.com/office/officeart/2008/layout/LinedList"/>
    <dgm:cxn modelId="{D317CC84-2BDC-2249-86A4-D327B2CE6A0E}" type="presOf" srcId="{0347C163-D51E-42A1-9339-7742766D8614}" destId="{C6BD2270-5679-724F-877E-3B6AB40C3629}" srcOrd="0" destOrd="0" presId="urn:microsoft.com/office/officeart/2008/layout/LinedList"/>
    <dgm:cxn modelId="{06B9948C-ADE0-49D6-AD4D-9448B177FEA9}" srcId="{DF0AD71F-AC5D-4B4D-8B0B-E2A4DCB07BA2}" destId="{0347C163-D51E-42A1-9339-7742766D8614}" srcOrd="1" destOrd="0" parTransId="{10B0DFAE-C328-4700-8C3A-2BA02221E692}" sibTransId="{9DB2A652-BA82-4019-9F96-C97C92491441}"/>
    <dgm:cxn modelId="{90311192-6D89-4521-B766-FD6D3C077637}" srcId="{DF0AD71F-AC5D-4B4D-8B0B-E2A4DCB07BA2}" destId="{34420964-D22D-45F7-B8A6-D53B7E0C9AF2}" srcOrd="0" destOrd="0" parTransId="{10184A9F-EF06-4CBC-80A0-E0A9547CC154}" sibTransId="{9302F386-860F-40AA-8502-E96920B4CD3F}"/>
    <dgm:cxn modelId="{CEA7ED9F-001F-0E43-8CE8-6D3630481F35}" type="presOf" srcId="{DF0AD71F-AC5D-4B4D-8B0B-E2A4DCB07BA2}" destId="{B82F1CB4-988D-E246-9281-9536DF6F97D8}" srcOrd="0" destOrd="0" presId="urn:microsoft.com/office/officeart/2008/layout/LinedList"/>
    <dgm:cxn modelId="{236D47A5-482B-4292-A125-2B63DABC2F25}" srcId="{DF0AD71F-AC5D-4B4D-8B0B-E2A4DCB07BA2}" destId="{54E242D6-FC1C-4734-AA7D-7977F3908E97}" srcOrd="4" destOrd="0" parTransId="{311C453B-7B40-4855-B3AB-2BD586291966}" sibTransId="{423F48C8-CDCA-4B20-AF0B-0BC7E547D1AA}"/>
    <dgm:cxn modelId="{2C8C78DD-34C7-4E59-BB20-55B08B4010FF}" srcId="{DF0AD71F-AC5D-4B4D-8B0B-E2A4DCB07BA2}" destId="{4C0F6FF4-0832-46F8-8B69-CAA5490ECC0F}" srcOrd="2" destOrd="0" parTransId="{E384EC02-B800-49C5-B414-9ACAEF3F3F77}" sibTransId="{B74EA698-8290-494D-AD43-B5E115DA8606}"/>
    <dgm:cxn modelId="{42064E73-7F8F-C146-90BF-4D7716D9DF32}" type="presParOf" srcId="{B82F1CB4-988D-E246-9281-9536DF6F97D8}" destId="{DF5837BC-22E5-4B48-A5A7-B8A70915D57C}" srcOrd="0" destOrd="0" presId="urn:microsoft.com/office/officeart/2008/layout/LinedList"/>
    <dgm:cxn modelId="{3933A6F1-4748-2546-A3EC-B24BAAED3FF5}" type="presParOf" srcId="{B82F1CB4-988D-E246-9281-9536DF6F97D8}" destId="{67E6438D-67EB-254B-A6E3-7BE58888E181}" srcOrd="1" destOrd="0" presId="urn:microsoft.com/office/officeart/2008/layout/LinedList"/>
    <dgm:cxn modelId="{C28FEDE4-D44D-5A48-AF26-6A4BDF3C5447}" type="presParOf" srcId="{67E6438D-67EB-254B-A6E3-7BE58888E181}" destId="{1C1388C9-E5C6-C24F-A47B-6DE01F35B6A2}" srcOrd="0" destOrd="0" presId="urn:microsoft.com/office/officeart/2008/layout/LinedList"/>
    <dgm:cxn modelId="{D2E694B4-8507-F04D-821F-10F10EDD06F5}" type="presParOf" srcId="{67E6438D-67EB-254B-A6E3-7BE58888E181}" destId="{14F4C017-DCA2-FE43-89EA-BB654985CDFD}" srcOrd="1" destOrd="0" presId="urn:microsoft.com/office/officeart/2008/layout/LinedList"/>
    <dgm:cxn modelId="{AFE4960D-65E4-184C-B9E1-0B8C767ABB5A}" type="presParOf" srcId="{B82F1CB4-988D-E246-9281-9536DF6F97D8}" destId="{6ABE09A7-AB4C-9D49-BB5F-0633D38A66F2}" srcOrd="2" destOrd="0" presId="urn:microsoft.com/office/officeart/2008/layout/LinedList"/>
    <dgm:cxn modelId="{63E4DF95-550F-6A4C-ACE1-A0A65A9BEA09}" type="presParOf" srcId="{B82F1CB4-988D-E246-9281-9536DF6F97D8}" destId="{85FE2F32-BE05-5D4F-9AE4-5E0FE8A5C01D}" srcOrd="3" destOrd="0" presId="urn:microsoft.com/office/officeart/2008/layout/LinedList"/>
    <dgm:cxn modelId="{CF9DDEDD-53B2-F344-A589-5B20F61F07CF}" type="presParOf" srcId="{85FE2F32-BE05-5D4F-9AE4-5E0FE8A5C01D}" destId="{C6BD2270-5679-724F-877E-3B6AB40C3629}" srcOrd="0" destOrd="0" presId="urn:microsoft.com/office/officeart/2008/layout/LinedList"/>
    <dgm:cxn modelId="{F85AD8C1-0B24-EB46-9045-AE70B7B9C6C4}" type="presParOf" srcId="{85FE2F32-BE05-5D4F-9AE4-5E0FE8A5C01D}" destId="{6A1134C5-0789-C543-A4CF-064A74ABC509}" srcOrd="1" destOrd="0" presId="urn:microsoft.com/office/officeart/2008/layout/LinedList"/>
    <dgm:cxn modelId="{55FCCDB1-A8F8-9747-8EF8-77205BDAB18D}" type="presParOf" srcId="{B82F1CB4-988D-E246-9281-9536DF6F97D8}" destId="{411BBD45-A2EC-7F41-AD62-561C8B162662}" srcOrd="4" destOrd="0" presId="urn:microsoft.com/office/officeart/2008/layout/LinedList"/>
    <dgm:cxn modelId="{6F020838-9F5A-1543-B083-C27DEDCA836E}" type="presParOf" srcId="{B82F1CB4-988D-E246-9281-9536DF6F97D8}" destId="{EBF072B5-3A84-CF4C-B478-FC85511610B5}" srcOrd="5" destOrd="0" presId="urn:microsoft.com/office/officeart/2008/layout/LinedList"/>
    <dgm:cxn modelId="{5D71EBC5-CEBF-CD4F-9292-776059B1C6A5}" type="presParOf" srcId="{EBF072B5-3A84-CF4C-B478-FC85511610B5}" destId="{E3456296-B546-CB45-9500-9302FEC887BB}" srcOrd="0" destOrd="0" presId="urn:microsoft.com/office/officeart/2008/layout/LinedList"/>
    <dgm:cxn modelId="{9AA4239F-D0DB-A243-8C20-53CDEBD2DF73}" type="presParOf" srcId="{EBF072B5-3A84-CF4C-B478-FC85511610B5}" destId="{61B0BCA2-30EA-1B46-A3FB-7D9FEE4D70CB}" srcOrd="1" destOrd="0" presId="urn:microsoft.com/office/officeart/2008/layout/LinedList"/>
    <dgm:cxn modelId="{E9E7BD2D-468B-284A-8E64-14002961F761}" type="presParOf" srcId="{B82F1CB4-988D-E246-9281-9536DF6F97D8}" destId="{1A7E7415-2BAB-644F-AAAE-C7535A8D6DE8}" srcOrd="6" destOrd="0" presId="urn:microsoft.com/office/officeart/2008/layout/LinedList"/>
    <dgm:cxn modelId="{22D091C2-4D49-9F48-BA06-4C58E7669FB6}" type="presParOf" srcId="{B82F1CB4-988D-E246-9281-9536DF6F97D8}" destId="{2F363A03-1DB7-324C-87A1-5DBEB1DE9427}" srcOrd="7" destOrd="0" presId="urn:microsoft.com/office/officeart/2008/layout/LinedList"/>
    <dgm:cxn modelId="{A8989C5D-289A-4B45-9F96-7A684ED3D689}" type="presParOf" srcId="{2F363A03-1DB7-324C-87A1-5DBEB1DE9427}" destId="{60CFCB8F-A686-054C-8A1B-41557750F680}" srcOrd="0" destOrd="0" presId="urn:microsoft.com/office/officeart/2008/layout/LinedList"/>
    <dgm:cxn modelId="{3732734A-C5C3-EE4B-A9D3-CD26C2A3FE79}" type="presParOf" srcId="{2F363A03-1DB7-324C-87A1-5DBEB1DE9427}" destId="{BC8E77A2-C8AA-8F4E-99F4-9D03597C2E36}" srcOrd="1" destOrd="0" presId="urn:microsoft.com/office/officeart/2008/layout/LinedList"/>
    <dgm:cxn modelId="{9991B5FD-6F6A-B84A-89E8-5084E2B1F33A}" type="presParOf" srcId="{B82F1CB4-988D-E246-9281-9536DF6F97D8}" destId="{93AA031A-F462-5F49-B44E-4779261301BA}" srcOrd="8" destOrd="0" presId="urn:microsoft.com/office/officeart/2008/layout/LinedList"/>
    <dgm:cxn modelId="{DF95DE0E-0419-524C-A1A8-A79D24C5C5DA}" type="presParOf" srcId="{B82F1CB4-988D-E246-9281-9536DF6F97D8}" destId="{D89C8DDA-CAEF-7744-8044-97FCCD414F48}" srcOrd="9" destOrd="0" presId="urn:microsoft.com/office/officeart/2008/layout/LinedList"/>
    <dgm:cxn modelId="{70FF7313-A48D-4444-9E05-55473B880A9F}" type="presParOf" srcId="{D89C8DDA-CAEF-7744-8044-97FCCD414F48}" destId="{C6199AF1-C854-BA4B-A932-843F58296791}" srcOrd="0" destOrd="0" presId="urn:microsoft.com/office/officeart/2008/layout/LinedList"/>
    <dgm:cxn modelId="{18DF91B4-6328-7D44-BA12-3384FC52B2D6}" type="presParOf" srcId="{D89C8DDA-CAEF-7744-8044-97FCCD414F48}" destId="{7180BCC7-5038-5747-A60D-A795F171333B}" srcOrd="1" destOrd="0" presId="urn:microsoft.com/office/officeart/2008/layout/LinedList"/>
    <dgm:cxn modelId="{AA657E49-545F-5A45-8982-83FD398BCCBB}" type="presParOf" srcId="{B82F1CB4-988D-E246-9281-9536DF6F97D8}" destId="{EC0494A3-DEE6-D24A-A5C8-0B5BC9B6FD19}" srcOrd="10" destOrd="0" presId="urn:microsoft.com/office/officeart/2008/layout/LinedList"/>
    <dgm:cxn modelId="{757F449C-F09E-6942-BEA5-BDF6F58F2464}" type="presParOf" srcId="{B82F1CB4-988D-E246-9281-9536DF6F97D8}" destId="{C0B2560D-C126-7C47-A64F-D008D2D99EAA}" srcOrd="11" destOrd="0" presId="urn:microsoft.com/office/officeart/2008/layout/LinedList"/>
    <dgm:cxn modelId="{57B3B305-2F7F-7248-B529-D7131C8386E4}" type="presParOf" srcId="{C0B2560D-C126-7C47-A64F-D008D2D99EAA}" destId="{722350EA-9852-DD4D-81EC-910A422E5DD4}" srcOrd="0" destOrd="0" presId="urn:microsoft.com/office/officeart/2008/layout/LinedList"/>
    <dgm:cxn modelId="{06D920CD-FCF0-5148-9DB5-C5EE6F7891ED}" type="presParOf" srcId="{C0B2560D-C126-7C47-A64F-D008D2D99EAA}" destId="{77790ADC-DFC7-9E42-8CB1-767BD5FA1CA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77E6BA2-C740-4D66-9F0B-9FEC71C1E34B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EF479CC-AEFC-4A3C-9D6A-EF625F6F69B9}">
      <dgm:prSet/>
      <dgm:spPr/>
      <dgm:t>
        <a:bodyPr/>
        <a:lstStyle/>
        <a:p>
          <a:r>
            <a:rPr lang="en-US"/>
            <a:t>What’s covered in this lecture:</a:t>
          </a:r>
        </a:p>
      </dgm:t>
    </dgm:pt>
    <dgm:pt modelId="{045B340D-AA49-4C71-99EE-C368064E429F}" type="parTrans" cxnId="{3FA2AB00-3C2B-4CBF-BEE6-F97FAD02A3A9}">
      <dgm:prSet/>
      <dgm:spPr/>
      <dgm:t>
        <a:bodyPr/>
        <a:lstStyle/>
        <a:p>
          <a:endParaRPr lang="en-US"/>
        </a:p>
      </dgm:t>
    </dgm:pt>
    <dgm:pt modelId="{840BFA4F-B734-4691-A176-097346072A78}" type="sibTrans" cxnId="{3FA2AB00-3C2B-4CBF-BEE6-F97FAD02A3A9}">
      <dgm:prSet/>
      <dgm:spPr/>
      <dgm:t>
        <a:bodyPr/>
        <a:lstStyle/>
        <a:p>
          <a:endParaRPr lang="en-US"/>
        </a:p>
      </dgm:t>
    </dgm:pt>
    <dgm:pt modelId="{809BA8CC-DE42-44D4-BBB1-0B96D861DC6C}">
      <dgm:prSet/>
      <dgm:spPr/>
      <dgm:t>
        <a:bodyPr/>
        <a:lstStyle/>
        <a:p>
          <a:r>
            <a:rPr lang="en-US"/>
            <a:t>Virtualization</a:t>
          </a:r>
        </a:p>
      </dgm:t>
    </dgm:pt>
    <dgm:pt modelId="{CDDD8AD0-FA43-459E-A821-A40C21C28FF9}" type="parTrans" cxnId="{BC9DEF7A-9184-4C29-A721-AC802C5AE0EE}">
      <dgm:prSet/>
      <dgm:spPr/>
      <dgm:t>
        <a:bodyPr/>
        <a:lstStyle/>
        <a:p>
          <a:endParaRPr lang="en-US"/>
        </a:p>
      </dgm:t>
    </dgm:pt>
    <dgm:pt modelId="{4B5AD907-84FA-4DD6-9B18-8B967714BA53}" type="sibTrans" cxnId="{BC9DEF7A-9184-4C29-A721-AC802C5AE0EE}">
      <dgm:prSet/>
      <dgm:spPr/>
      <dgm:t>
        <a:bodyPr/>
        <a:lstStyle/>
        <a:p>
          <a:endParaRPr lang="en-US"/>
        </a:p>
      </dgm:t>
    </dgm:pt>
    <dgm:pt modelId="{F94FCD4D-161D-4533-A5BE-78A0D57BA15D}">
      <dgm:prSet/>
      <dgm:spPr/>
      <dgm:t>
        <a:bodyPr/>
        <a:lstStyle/>
        <a:p>
          <a:r>
            <a:rPr lang="en-US" dirty="0"/>
            <a:t>Hypervisors</a:t>
          </a:r>
        </a:p>
      </dgm:t>
    </dgm:pt>
    <dgm:pt modelId="{C50DE2E8-65DB-461A-9549-AFCC55630094}" type="parTrans" cxnId="{8CF513C2-9376-4CD2-A72E-9FB52EC71304}">
      <dgm:prSet/>
      <dgm:spPr/>
      <dgm:t>
        <a:bodyPr/>
        <a:lstStyle/>
        <a:p>
          <a:endParaRPr lang="en-US"/>
        </a:p>
      </dgm:t>
    </dgm:pt>
    <dgm:pt modelId="{31658E0C-FA77-4B26-B65E-AE8977150A72}" type="sibTrans" cxnId="{8CF513C2-9376-4CD2-A72E-9FB52EC71304}">
      <dgm:prSet/>
      <dgm:spPr/>
      <dgm:t>
        <a:bodyPr/>
        <a:lstStyle/>
        <a:p>
          <a:endParaRPr lang="en-US"/>
        </a:p>
      </dgm:t>
    </dgm:pt>
    <dgm:pt modelId="{F4BF9131-E9D7-46B8-9CA0-6EAB067D0C25}">
      <dgm:prSet/>
      <dgm:spPr/>
      <dgm:t>
        <a:bodyPr/>
        <a:lstStyle/>
        <a:p>
          <a:r>
            <a:rPr lang="en-US" dirty="0"/>
            <a:t>Virtual Machines</a:t>
          </a:r>
        </a:p>
      </dgm:t>
    </dgm:pt>
    <dgm:pt modelId="{940C3518-BDFA-41AC-AD8A-A565C8C8EF12}" type="parTrans" cxnId="{E7126B25-BC18-44EE-9231-76F6B03692B9}">
      <dgm:prSet/>
      <dgm:spPr/>
      <dgm:t>
        <a:bodyPr/>
        <a:lstStyle/>
        <a:p>
          <a:endParaRPr lang="en-US"/>
        </a:p>
      </dgm:t>
    </dgm:pt>
    <dgm:pt modelId="{E95F99D6-8779-4B87-B467-AF798BDB82FE}" type="sibTrans" cxnId="{E7126B25-BC18-44EE-9231-76F6B03692B9}">
      <dgm:prSet/>
      <dgm:spPr/>
      <dgm:t>
        <a:bodyPr/>
        <a:lstStyle/>
        <a:p>
          <a:endParaRPr lang="en-US"/>
        </a:p>
      </dgm:t>
    </dgm:pt>
    <dgm:pt modelId="{CB7A7478-3CE6-46A2-9DCA-CB48A978641F}">
      <dgm:prSet/>
      <dgm:spPr/>
      <dgm:t>
        <a:bodyPr/>
        <a:lstStyle/>
        <a:p>
          <a:r>
            <a:rPr lang="en-US" dirty="0"/>
            <a:t>Virtual Machine Images</a:t>
          </a:r>
        </a:p>
      </dgm:t>
    </dgm:pt>
    <dgm:pt modelId="{A20EA6CB-A629-4AEF-B796-0BF985FFB737}" type="parTrans" cxnId="{A72CF407-F7F2-421E-99CD-46CB939DB15C}">
      <dgm:prSet/>
      <dgm:spPr/>
      <dgm:t>
        <a:bodyPr/>
        <a:lstStyle/>
        <a:p>
          <a:endParaRPr lang="en-US"/>
        </a:p>
      </dgm:t>
    </dgm:pt>
    <dgm:pt modelId="{1EA1BAF0-DD45-4527-ADFA-97F3206ECF2D}" type="sibTrans" cxnId="{A72CF407-F7F2-421E-99CD-46CB939DB15C}">
      <dgm:prSet/>
      <dgm:spPr/>
      <dgm:t>
        <a:bodyPr/>
        <a:lstStyle/>
        <a:p>
          <a:endParaRPr lang="en-US"/>
        </a:p>
      </dgm:t>
    </dgm:pt>
    <dgm:pt modelId="{547E3039-33E5-4508-9DFD-AEA058F2C270}">
      <dgm:prSet/>
      <dgm:spPr/>
      <dgm:t>
        <a:bodyPr/>
        <a:lstStyle/>
        <a:p>
          <a:r>
            <a:rPr lang="en-US" dirty="0"/>
            <a:t>Virtual Machine Resources</a:t>
          </a:r>
        </a:p>
      </dgm:t>
    </dgm:pt>
    <dgm:pt modelId="{6D042AC0-43A0-414D-B4C8-5FD11E6D58D0}" type="parTrans" cxnId="{647F8E72-EEE5-43B1-BED6-A41662E41DF5}">
      <dgm:prSet/>
      <dgm:spPr/>
      <dgm:t>
        <a:bodyPr/>
        <a:lstStyle/>
        <a:p>
          <a:endParaRPr lang="en-US"/>
        </a:p>
      </dgm:t>
    </dgm:pt>
    <dgm:pt modelId="{025CB030-ADF0-4CE5-B42E-DB91288772F1}" type="sibTrans" cxnId="{647F8E72-EEE5-43B1-BED6-A41662E41DF5}">
      <dgm:prSet/>
      <dgm:spPr/>
      <dgm:t>
        <a:bodyPr/>
        <a:lstStyle/>
        <a:p>
          <a:endParaRPr lang="en-US"/>
        </a:p>
      </dgm:t>
    </dgm:pt>
    <dgm:pt modelId="{A1AFF56C-EFC6-994B-9417-D23E3F30EF17}">
      <dgm:prSet/>
      <dgm:spPr/>
      <dgm:t>
        <a:bodyPr/>
        <a:lstStyle/>
        <a:p>
          <a:r>
            <a:rPr lang="en-US" dirty="0"/>
            <a:t>Images</a:t>
          </a:r>
        </a:p>
      </dgm:t>
    </dgm:pt>
    <dgm:pt modelId="{B32137EA-D11D-DB44-B620-1AA82E2E0A5E}" type="parTrans" cxnId="{6F907BF6-01DF-EB4A-A793-2883FE19EA00}">
      <dgm:prSet/>
      <dgm:spPr/>
      <dgm:t>
        <a:bodyPr/>
        <a:lstStyle/>
        <a:p>
          <a:endParaRPr lang="en-US"/>
        </a:p>
      </dgm:t>
    </dgm:pt>
    <dgm:pt modelId="{E5F516D8-8CCC-0840-8192-0435255D5B8D}" type="sibTrans" cxnId="{6F907BF6-01DF-EB4A-A793-2883FE19EA00}">
      <dgm:prSet/>
      <dgm:spPr/>
      <dgm:t>
        <a:bodyPr/>
        <a:lstStyle/>
        <a:p>
          <a:endParaRPr lang="en-US"/>
        </a:p>
      </dgm:t>
    </dgm:pt>
    <dgm:pt modelId="{078029ED-3948-A441-83A8-80AE38A445D0}">
      <dgm:prSet/>
      <dgm:spPr/>
      <dgm:t>
        <a:bodyPr/>
        <a:lstStyle/>
        <a:p>
          <a:r>
            <a:rPr lang="en-US" dirty="0"/>
            <a:t>Sizes</a:t>
          </a:r>
        </a:p>
      </dgm:t>
    </dgm:pt>
    <dgm:pt modelId="{B94D3720-DA12-2C4E-81FF-23033EAE280D}" type="parTrans" cxnId="{ACC16CA6-DF42-104F-BE12-4BB6DAA2B854}">
      <dgm:prSet/>
      <dgm:spPr/>
      <dgm:t>
        <a:bodyPr/>
        <a:lstStyle/>
        <a:p>
          <a:endParaRPr lang="en-US"/>
        </a:p>
      </dgm:t>
    </dgm:pt>
    <dgm:pt modelId="{89072EB4-8D41-5643-8527-99794B6976AA}" type="sibTrans" cxnId="{ACC16CA6-DF42-104F-BE12-4BB6DAA2B854}">
      <dgm:prSet/>
      <dgm:spPr/>
      <dgm:t>
        <a:bodyPr/>
        <a:lstStyle/>
        <a:p>
          <a:endParaRPr lang="en-US"/>
        </a:p>
      </dgm:t>
    </dgm:pt>
    <dgm:pt modelId="{FCC0633B-6C1C-7D4C-92F7-1ADD40880118}" type="pres">
      <dgm:prSet presAssocID="{B77E6BA2-C740-4D66-9F0B-9FEC71C1E34B}" presName="linear" presStyleCnt="0">
        <dgm:presLayoutVars>
          <dgm:dir/>
          <dgm:animLvl val="lvl"/>
          <dgm:resizeHandles val="exact"/>
        </dgm:presLayoutVars>
      </dgm:prSet>
      <dgm:spPr/>
    </dgm:pt>
    <dgm:pt modelId="{8D5192FE-88E5-B748-8144-F37B4C27D000}" type="pres">
      <dgm:prSet presAssocID="{3EF479CC-AEFC-4A3C-9D6A-EF625F6F69B9}" presName="parentLin" presStyleCnt="0"/>
      <dgm:spPr/>
    </dgm:pt>
    <dgm:pt modelId="{711393EA-5EA6-C84C-9C55-44569A39D318}" type="pres">
      <dgm:prSet presAssocID="{3EF479CC-AEFC-4A3C-9D6A-EF625F6F69B9}" presName="parentLeftMargin" presStyleLbl="node1" presStyleIdx="0" presStyleCnt="2"/>
      <dgm:spPr/>
    </dgm:pt>
    <dgm:pt modelId="{F1600258-4B56-984C-A555-1528D0BEC4D7}" type="pres">
      <dgm:prSet presAssocID="{3EF479CC-AEFC-4A3C-9D6A-EF625F6F69B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AD88227-B688-644A-8F9D-5DD528F3400E}" type="pres">
      <dgm:prSet presAssocID="{3EF479CC-AEFC-4A3C-9D6A-EF625F6F69B9}" presName="negativeSpace" presStyleCnt="0"/>
      <dgm:spPr/>
    </dgm:pt>
    <dgm:pt modelId="{E0C06397-84E7-B741-87C6-30A8FDD1C373}" type="pres">
      <dgm:prSet presAssocID="{3EF479CC-AEFC-4A3C-9D6A-EF625F6F69B9}" presName="childText" presStyleLbl="conFgAcc1" presStyleIdx="0" presStyleCnt="2">
        <dgm:presLayoutVars>
          <dgm:bulletEnabled val="1"/>
        </dgm:presLayoutVars>
      </dgm:prSet>
      <dgm:spPr/>
    </dgm:pt>
    <dgm:pt modelId="{C3495A93-9381-AA46-96D2-10B055C94865}" type="pres">
      <dgm:prSet presAssocID="{840BFA4F-B734-4691-A176-097346072A78}" presName="spaceBetweenRectangles" presStyleCnt="0"/>
      <dgm:spPr/>
    </dgm:pt>
    <dgm:pt modelId="{DA6A1281-CA6A-B54B-86FB-0A452A17E53D}" type="pres">
      <dgm:prSet presAssocID="{547E3039-33E5-4508-9DFD-AEA058F2C270}" presName="parentLin" presStyleCnt="0"/>
      <dgm:spPr/>
    </dgm:pt>
    <dgm:pt modelId="{3A498221-5803-5749-BF44-F14730DC0124}" type="pres">
      <dgm:prSet presAssocID="{547E3039-33E5-4508-9DFD-AEA058F2C270}" presName="parentLeftMargin" presStyleLbl="node1" presStyleIdx="0" presStyleCnt="2"/>
      <dgm:spPr/>
    </dgm:pt>
    <dgm:pt modelId="{B5FDFFEF-C92C-3645-A9DA-A7462C1C02E6}" type="pres">
      <dgm:prSet presAssocID="{547E3039-33E5-4508-9DFD-AEA058F2C27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75622BD-AB89-9847-ABAB-82AD0E7D0BAC}" type="pres">
      <dgm:prSet presAssocID="{547E3039-33E5-4508-9DFD-AEA058F2C270}" presName="negativeSpace" presStyleCnt="0"/>
      <dgm:spPr/>
    </dgm:pt>
    <dgm:pt modelId="{2DE55BB0-AF0E-F34A-A98B-E05F53A9A952}" type="pres">
      <dgm:prSet presAssocID="{547E3039-33E5-4508-9DFD-AEA058F2C270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FA2AB00-3C2B-4CBF-BEE6-F97FAD02A3A9}" srcId="{B77E6BA2-C740-4D66-9F0B-9FEC71C1E34B}" destId="{3EF479CC-AEFC-4A3C-9D6A-EF625F6F69B9}" srcOrd="0" destOrd="0" parTransId="{045B340D-AA49-4C71-99EE-C368064E429F}" sibTransId="{840BFA4F-B734-4691-A176-097346072A78}"/>
    <dgm:cxn modelId="{6E23A805-B8FC-9943-AA3B-20F61BE6C777}" type="presOf" srcId="{A1AFF56C-EFC6-994B-9417-D23E3F30EF17}" destId="{2DE55BB0-AF0E-F34A-A98B-E05F53A9A952}" srcOrd="0" destOrd="0" presId="urn:microsoft.com/office/officeart/2005/8/layout/list1"/>
    <dgm:cxn modelId="{A72CF407-F7F2-421E-99CD-46CB939DB15C}" srcId="{3EF479CC-AEFC-4A3C-9D6A-EF625F6F69B9}" destId="{CB7A7478-3CE6-46A2-9DCA-CB48A978641F}" srcOrd="3" destOrd="0" parTransId="{A20EA6CB-A629-4AEF-B796-0BF985FFB737}" sibTransId="{1EA1BAF0-DD45-4527-ADFA-97F3206ECF2D}"/>
    <dgm:cxn modelId="{472B460B-C3A2-A44A-9E69-E077D1484ED5}" type="presOf" srcId="{078029ED-3948-A441-83A8-80AE38A445D0}" destId="{2DE55BB0-AF0E-F34A-A98B-E05F53A9A952}" srcOrd="0" destOrd="1" presId="urn:microsoft.com/office/officeart/2005/8/layout/list1"/>
    <dgm:cxn modelId="{24C78316-08A8-4845-ACCD-6BC01D68F67B}" type="presOf" srcId="{CB7A7478-3CE6-46A2-9DCA-CB48A978641F}" destId="{E0C06397-84E7-B741-87C6-30A8FDD1C373}" srcOrd="0" destOrd="3" presId="urn:microsoft.com/office/officeart/2005/8/layout/list1"/>
    <dgm:cxn modelId="{E7126B25-BC18-44EE-9231-76F6B03692B9}" srcId="{3EF479CC-AEFC-4A3C-9D6A-EF625F6F69B9}" destId="{F4BF9131-E9D7-46B8-9CA0-6EAB067D0C25}" srcOrd="2" destOrd="0" parTransId="{940C3518-BDFA-41AC-AD8A-A565C8C8EF12}" sibTransId="{E95F99D6-8779-4B87-B467-AF798BDB82FE}"/>
    <dgm:cxn modelId="{510E2E67-10C5-7444-AC1C-F770235DD346}" type="presOf" srcId="{B77E6BA2-C740-4D66-9F0B-9FEC71C1E34B}" destId="{FCC0633B-6C1C-7D4C-92F7-1ADD40880118}" srcOrd="0" destOrd="0" presId="urn:microsoft.com/office/officeart/2005/8/layout/list1"/>
    <dgm:cxn modelId="{647F8E72-EEE5-43B1-BED6-A41662E41DF5}" srcId="{B77E6BA2-C740-4D66-9F0B-9FEC71C1E34B}" destId="{547E3039-33E5-4508-9DFD-AEA058F2C270}" srcOrd="1" destOrd="0" parTransId="{6D042AC0-43A0-414D-B4C8-5FD11E6D58D0}" sibTransId="{025CB030-ADF0-4CE5-B42E-DB91288772F1}"/>
    <dgm:cxn modelId="{BC9DEF7A-9184-4C29-A721-AC802C5AE0EE}" srcId="{3EF479CC-AEFC-4A3C-9D6A-EF625F6F69B9}" destId="{809BA8CC-DE42-44D4-BBB1-0B96D861DC6C}" srcOrd="0" destOrd="0" parTransId="{CDDD8AD0-FA43-459E-A821-A40C21C28FF9}" sibTransId="{4B5AD907-84FA-4DD6-9B18-8B967714BA53}"/>
    <dgm:cxn modelId="{ACC16CA6-DF42-104F-BE12-4BB6DAA2B854}" srcId="{547E3039-33E5-4508-9DFD-AEA058F2C270}" destId="{078029ED-3948-A441-83A8-80AE38A445D0}" srcOrd="1" destOrd="0" parTransId="{B94D3720-DA12-2C4E-81FF-23033EAE280D}" sibTransId="{89072EB4-8D41-5643-8527-99794B6976AA}"/>
    <dgm:cxn modelId="{4D5B48AC-EAEA-B24C-A17A-85882DF11D4B}" type="presOf" srcId="{F94FCD4D-161D-4533-A5BE-78A0D57BA15D}" destId="{E0C06397-84E7-B741-87C6-30A8FDD1C373}" srcOrd="0" destOrd="1" presId="urn:microsoft.com/office/officeart/2005/8/layout/list1"/>
    <dgm:cxn modelId="{E8DB44B8-0140-084D-9F8E-E7CCF7FC9B04}" type="presOf" srcId="{809BA8CC-DE42-44D4-BBB1-0B96D861DC6C}" destId="{E0C06397-84E7-B741-87C6-30A8FDD1C373}" srcOrd="0" destOrd="0" presId="urn:microsoft.com/office/officeart/2005/8/layout/list1"/>
    <dgm:cxn modelId="{12124BC1-8A43-DF46-B24B-A31FBAE2C99D}" type="presOf" srcId="{3EF479CC-AEFC-4A3C-9D6A-EF625F6F69B9}" destId="{711393EA-5EA6-C84C-9C55-44569A39D318}" srcOrd="0" destOrd="0" presId="urn:microsoft.com/office/officeart/2005/8/layout/list1"/>
    <dgm:cxn modelId="{8CF513C2-9376-4CD2-A72E-9FB52EC71304}" srcId="{3EF479CC-AEFC-4A3C-9D6A-EF625F6F69B9}" destId="{F94FCD4D-161D-4533-A5BE-78A0D57BA15D}" srcOrd="1" destOrd="0" parTransId="{C50DE2E8-65DB-461A-9549-AFCC55630094}" sibTransId="{31658E0C-FA77-4B26-B65E-AE8977150A72}"/>
    <dgm:cxn modelId="{A56C6FC3-44B5-484F-A552-20A46C2629DD}" type="presOf" srcId="{547E3039-33E5-4508-9DFD-AEA058F2C270}" destId="{B5FDFFEF-C92C-3645-A9DA-A7462C1C02E6}" srcOrd="1" destOrd="0" presId="urn:microsoft.com/office/officeart/2005/8/layout/list1"/>
    <dgm:cxn modelId="{A9BFCFC4-476C-D84E-B2AA-8188A4A14116}" type="presOf" srcId="{3EF479CC-AEFC-4A3C-9D6A-EF625F6F69B9}" destId="{F1600258-4B56-984C-A555-1528D0BEC4D7}" srcOrd="1" destOrd="0" presId="urn:microsoft.com/office/officeart/2005/8/layout/list1"/>
    <dgm:cxn modelId="{1BACE3C4-577E-844F-9136-17CA7AB8F64B}" type="presOf" srcId="{F4BF9131-E9D7-46B8-9CA0-6EAB067D0C25}" destId="{E0C06397-84E7-B741-87C6-30A8FDD1C373}" srcOrd="0" destOrd="2" presId="urn:microsoft.com/office/officeart/2005/8/layout/list1"/>
    <dgm:cxn modelId="{6F907BF6-01DF-EB4A-A793-2883FE19EA00}" srcId="{547E3039-33E5-4508-9DFD-AEA058F2C270}" destId="{A1AFF56C-EFC6-994B-9417-D23E3F30EF17}" srcOrd="0" destOrd="0" parTransId="{B32137EA-D11D-DB44-B620-1AA82E2E0A5E}" sibTransId="{E5F516D8-8CCC-0840-8192-0435255D5B8D}"/>
    <dgm:cxn modelId="{3FEC3AFD-8D81-C643-8046-CDAB7A7E9D31}" type="presOf" srcId="{547E3039-33E5-4508-9DFD-AEA058F2C270}" destId="{3A498221-5803-5749-BF44-F14730DC0124}" srcOrd="0" destOrd="0" presId="urn:microsoft.com/office/officeart/2005/8/layout/list1"/>
    <dgm:cxn modelId="{CF7825D1-87B3-B946-9624-03AE4EC838F3}" type="presParOf" srcId="{FCC0633B-6C1C-7D4C-92F7-1ADD40880118}" destId="{8D5192FE-88E5-B748-8144-F37B4C27D000}" srcOrd="0" destOrd="0" presId="urn:microsoft.com/office/officeart/2005/8/layout/list1"/>
    <dgm:cxn modelId="{98EB9E78-0D46-6646-82BE-99B1877144D6}" type="presParOf" srcId="{8D5192FE-88E5-B748-8144-F37B4C27D000}" destId="{711393EA-5EA6-C84C-9C55-44569A39D318}" srcOrd="0" destOrd="0" presId="urn:microsoft.com/office/officeart/2005/8/layout/list1"/>
    <dgm:cxn modelId="{643D60EE-16F4-6F47-9998-D5D3D33E9D36}" type="presParOf" srcId="{8D5192FE-88E5-B748-8144-F37B4C27D000}" destId="{F1600258-4B56-984C-A555-1528D0BEC4D7}" srcOrd="1" destOrd="0" presId="urn:microsoft.com/office/officeart/2005/8/layout/list1"/>
    <dgm:cxn modelId="{0867C349-8967-7849-80F7-E72B44D9C550}" type="presParOf" srcId="{FCC0633B-6C1C-7D4C-92F7-1ADD40880118}" destId="{9AD88227-B688-644A-8F9D-5DD528F3400E}" srcOrd="1" destOrd="0" presId="urn:microsoft.com/office/officeart/2005/8/layout/list1"/>
    <dgm:cxn modelId="{A7BD01CE-9FB5-5E44-94D4-EC14ED15A024}" type="presParOf" srcId="{FCC0633B-6C1C-7D4C-92F7-1ADD40880118}" destId="{E0C06397-84E7-B741-87C6-30A8FDD1C373}" srcOrd="2" destOrd="0" presId="urn:microsoft.com/office/officeart/2005/8/layout/list1"/>
    <dgm:cxn modelId="{3372B79B-443A-2246-B9BC-B2A9F274A3BF}" type="presParOf" srcId="{FCC0633B-6C1C-7D4C-92F7-1ADD40880118}" destId="{C3495A93-9381-AA46-96D2-10B055C94865}" srcOrd="3" destOrd="0" presId="urn:microsoft.com/office/officeart/2005/8/layout/list1"/>
    <dgm:cxn modelId="{AB092FF8-997F-4242-82F2-CE810CFF4B3B}" type="presParOf" srcId="{FCC0633B-6C1C-7D4C-92F7-1ADD40880118}" destId="{DA6A1281-CA6A-B54B-86FB-0A452A17E53D}" srcOrd="4" destOrd="0" presId="urn:microsoft.com/office/officeart/2005/8/layout/list1"/>
    <dgm:cxn modelId="{835210D3-CFF7-B743-B603-E3549573FBBD}" type="presParOf" srcId="{DA6A1281-CA6A-B54B-86FB-0A452A17E53D}" destId="{3A498221-5803-5749-BF44-F14730DC0124}" srcOrd="0" destOrd="0" presId="urn:microsoft.com/office/officeart/2005/8/layout/list1"/>
    <dgm:cxn modelId="{C00F02E4-6869-8C4B-AB39-F3FF1BD0D458}" type="presParOf" srcId="{DA6A1281-CA6A-B54B-86FB-0A452A17E53D}" destId="{B5FDFFEF-C92C-3645-A9DA-A7462C1C02E6}" srcOrd="1" destOrd="0" presId="urn:microsoft.com/office/officeart/2005/8/layout/list1"/>
    <dgm:cxn modelId="{B03058F6-D3E2-F24A-BA35-33DCDDB0A0F7}" type="presParOf" srcId="{FCC0633B-6C1C-7D4C-92F7-1ADD40880118}" destId="{A75622BD-AB89-9847-ABAB-82AD0E7D0BAC}" srcOrd="5" destOrd="0" presId="urn:microsoft.com/office/officeart/2005/8/layout/list1"/>
    <dgm:cxn modelId="{419B2E5A-4AC0-EF42-8EFA-AF377A9E5D57}" type="presParOf" srcId="{FCC0633B-6C1C-7D4C-92F7-1ADD40880118}" destId="{2DE55BB0-AF0E-F34A-A98B-E05F53A9A952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27DE20A-E4CF-4F2D-AF92-37BCEBCD2112}" type="doc">
      <dgm:prSet loTypeId="urn:microsoft.com/office/officeart/2005/8/layout/list1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76BDB06-F657-47F1-ACE5-ACDA7B56201F}">
      <dgm:prSet/>
      <dgm:spPr/>
      <dgm:t>
        <a:bodyPr/>
        <a:lstStyle/>
        <a:p>
          <a:r>
            <a:rPr lang="en-US" dirty="0" err="1"/>
            <a:t>HyperV</a:t>
          </a:r>
          <a:endParaRPr lang="en-US" dirty="0"/>
        </a:p>
      </dgm:t>
    </dgm:pt>
    <dgm:pt modelId="{7DDDA4AE-8458-4DC4-99A2-985DF4927925}" type="parTrans" cxnId="{DDB77A6E-034B-49A5-A7A9-8ED279AF2498}">
      <dgm:prSet/>
      <dgm:spPr/>
      <dgm:t>
        <a:bodyPr/>
        <a:lstStyle/>
        <a:p>
          <a:endParaRPr lang="en-US"/>
        </a:p>
      </dgm:t>
    </dgm:pt>
    <dgm:pt modelId="{52B8E762-886C-47B7-925E-634709E64917}" type="sibTrans" cxnId="{DDB77A6E-034B-49A5-A7A9-8ED279AF2498}">
      <dgm:prSet/>
      <dgm:spPr/>
      <dgm:t>
        <a:bodyPr/>
        <a:lstStyle/>
        <a:p>
          <a:endParaRPr lang="en-US"/>
        </a:p>
      </dgm:t>
    </dgm:pt>
    <dgm:pt modelId="{07F72282-9282-40BE-AC4F-A719C58E80F5}">
      <dgm:prSet/>
      <dgm:spPr/>
      <dgm:t>
        <a:bodyPr/>
        <a:lstStyle/>
        <a:p>
          <a:r>
            <a:rPr lang="en-US" dirty="0"/>
            <a:t>vSphere</a:t>
          </a:r>
        </a:p>
      </dgm:t>
    </dgm:pt>
    <dgm:pt modelId="{85ADF61B-CA4B-496F-96C5-2F5FB8A05642}" type="parTrans" cxnId="{5D5D4DAF-C6BE-4CE1-834D-8167B2BEF12D}">
      <dgm:prSet/>
      <dgm:spPr/>
      <dgm:t>
        <a:bodyPr/>
        <a:lstStyle/>
        <a:p>
          <a:endParaRPr lang="en-US"/>
        </a:p>
      </dgm:t>
    </dgm:pt>
    <dgm:pt modelId="{C11BF22C-F530-4EAE-B712-6B91957DC3BC}" type="sibTrans" cxnId="{5D5D4DAF-C6BE-4CE1-834D-8167B2BEF12D}">
      <dgm:prSet/>
      <dgm:spPr/>
      <dgm:t>
        <a:bodyPr/>
        <a:lstStyle/>
        <a:p>
          <a:endParaRPr lang="en-US"/>
        </a:p>
      </dgm:t>
    </dgm:pt>
    <dgm:pt modelId="{2FDD28C2-8DC7-4AE7-B7EA-BBCCED2BDB07}">
      <dgm:prSet/>
      <dgm:spPr/>
      <dgm:t>
        <a:bodyPr/>
        <a:lstStyle/>
        <a:p>
          <a:r>
            <a:rPr lang="en-US" dirty="0"/>
            <a:t>KVM</a:t>
          </a:r>
        </a:p>
      </dgm:t>
    </dgm:pt>
    <dgm:pt modelId="{4BF0F69D-367A-4827-9240-54FDA18DD735}" type="parTrans" cxnId="{DB854BD4-0A98-4FAF-972D-5872810DCF1C}">
      <dgm:prSet/>
      <dgm:spPr/>
      <dgm:t>
        <a:bodyPr/>
        <a:lstStyle/>
        <a:p>
          <a:endParaRPr lang="en-US"/>
        </a:p>
      </dgm:t>
    </dgm:pt>
    <dgm:pt modelId="{1BD47CB9-689C-4B91-9009-5F1A95DF338C}" type="sibTrans" cxnId="{DB854BD4-0A98-4FAF-972D-5872810DCF1C}">
      <dgm:prSet/>
      <dgm:spPr/>
      <dgm:t>
        <a:bodyPr/>
        <a:lstStyle/>
        <a:p>
          <a:endParaRPr lang="en-US"/>
        </a:p>
      </dgm:t>
    </dgm:pt>
    <dgm:pt modelId="{8225DC74-B578-BD48-A7D0-A7066EED61E6}">
      <dgm:prSet/>
      <dgm:spPr/>
      <dgm:t>
        <a:bodyPr/>
        <a:lstStyle/>
        <a:p>
          <a:r>
            <a:rPr lang="en-US" dirty="0"/>
            <a:t>Microsoft</a:t>
          </a:r>
        </a:p>
      </dgm:t>
    </dgm:pt>
    <dgm:pt modelId="{FA187244-BA2F-A247-BDB8-E798E19AA5A0}" type="parTrans" cxnId="{6BB15CA6-C689-514B-9689-706639882BCD}">
      <dgm:prSet/>
      <dgm:spPr/>
      <dgm:t>
        <a:bodyPr/>
        <a:lstStyle/>
        <a:p>
          <a:endParaRPr lang="en-US"/>
        </a:p>
      </dgm:t>
    </dgm:pt>
    <dgm:pt modelId="{B368830F-EFA1-634D-8E29-CF340281DD4D}" type="sibTrans" cxnId="{6BB15CA6-C689-514B-9689-706639882BCD}">
      <dgm:prSet/>
      <dgm:spPr/>
      <dgm:t>
        <a:bodyPr/>
        <a:lstStyle/>
        <a:p>
          <a:endParaRPr lang="en-US"/>
        </a:p>
      </dgm:t>
    </dgm:pt>
    <dgm:pt modelId="{1FD75D81-F4D0-1345-B2DD-E147A5DF7736}">
      <dgm:prSet/>
      <dgm:spPr/>
      <dgm:t>
        <a:bodyPr/>
        <a:lstStyle/>
        <a:p>
          <a:r>
            <a:rPr lang="en-US" dirty="0"/>
            <a:t>VMWare</a:t>
          </a:r>
        </a:p>
      </dgm:t>
    </dgm:pt>
    <dgm:pt modelId="{3CFF3BD8-EFD8-8845-B9DB-8ADBFA7267D0}" type="parTrans" cxnId="{F23A7BA3-5037-3A43-B1D9-FEC39BD2EBB4}">
      <dgm:prSet/>
      <dgm:spPr/>
      <dgm:t>
        <a:bodyPr/>
        <a:lstStyle/>
        <a:p>
          <a:endParaRPr lang="en-US"/>
        </a:p>
      </dgm:t>
    </dgm:pt>
    <dgm:pt modelId="{E38B4B0F-3530-6144-94C0-5BA0823E5407}" type="sibTrans" cxnId="{F23A7BA3-5037-3A43-B1D9-FEC39BD2EBB4}">
      <dgm:prSet/>
      <dgm:spPr/>
      <dgm:t>
        <a:bodyPr/>
        <a:lstStyle/>
        <a:p>
          <a:endParaRPr lang="en-US"/>
        </a:p>
      </dgm:t>
    </dgm:pt>
    <dgm:pt modelId="{70703432-7EC6-DB4F-8115-4A0D257BB0D5}">
      <dgm:prSet/>
      <dgm:spPr/>
      <dgm:t>
        <a:bodyPr/>
        <a:lstStyle/>
        <a:p>
          <a:r>
            <a:rPr lang="en-US" dirty="0"/>
            <a:t>Kernel-based VM</a:t>
          </a:r>
        </a:p>
      </dgm:t>
    </dgm:pt>
    <dgm:pt modelId="{139A4EED-A448-AF44-AE34-CD9ECD9FA3C1}" type="parTrans" cxnId="{BB5CB956-3210-EC4A-9429-AF907465F59F}">
      <dgm:prSet/>
      <dgm:spPr/>
      <dgm:t>
        <a:bodyPr/>
        <a:lstStyle/>
        <a:p>
          <a:endParaRPr lang="en-US"/>
        </a:p>
      </dgm:t>
    </dgm:pt>
    <dgm:pt modelId="{7E1C7805-A80B-1544-A011-A56A417F06FE}" type="sibTrans" cxnId="{BB5CB956-3210-EC4A-9429-AF907465F59F}">
      <dgm:prSet/>
      <dgm:spPr/>
      <dgm:t>
        <a:bodyPr/>
        <a:lstStyle/>
        <a:p>
          <a:endParaRPr lang="en-US"/>
        </a:p>
      </dgm:t>
    </dgm:pt>
    <dgm:pt modelId="{A523777F-E0DE-A142-85B2-AC88FF2DE40F}">
      <dgm:prSet/>
      <dgm:spPr/>
      <dgm:t>
        <a:bodyPr/>
        <a:lstStyle/>
        <a:p>
          <a:r>
            <a:rPr lang="en-US" dirty="0"/>
            <a:t>Open source</a:t>
          </a:r>
        </a:p>
      </dgm:t>
    </dgm:pt>
    <dgm:pt modelId="{5D9F01CA-20CD-B140-B744-198B95938A43}" type="parTrans" cxnId="{EA3D509C-274C-2340-B2D9-CE028F6825CD}">
      <dgm:prSet/>
      <dgm:spPr/>
      <dgm:t>
        <a:bodyPr/>
        <a:lstStyle/>
        <a:p>
          <a:endParaRPr lang="en-US"/>
        </a:p>
      </dgm:t>
    </dgm:pt>
    <dgm:pt modelId="{EA004254-C778-6747-8D2F-9AF9A316A2AF}" type="sibTrans" cxnId="{EA3D509C-274C-2340-B2D9-CE028F6825CD}">
      <dgm:prSet/>
      <dgm:spPr/>
      <dgm:t>
        <a:bodyPr/>
        <a:lstStyle/>
        <a:p>
          <a:endParaRPr lang="en-US"/>
        </a:p>
      </dgm:t>
    </dgm:pt>
    <dgm:pt modelId="{C8849502-1A87-714A-A344-A2C2337B8085}">
      <dgm:prSet/>
      <dgm:spPr/>
      <dgm:t>
        <a:bodyPr/>
        <a:lstStyle/>
        <a:p>
          <a:r>
            <a:rPr lang="en-US" dirty="0"/>
            <a:t>Linux</a:t>
          </a:r>
        </a:p>
      </dgm:t>
    </dgm:pt>
    <dgm:pt modelId="{C63451AC-F46C-4E43-9E6A-6D80C56548DD}" type="parTrans" cxnId="{C0C79D5D-075A-1A4A-B20A-B0F921E044D1}">
      <dgm:prSet/>
      <dgm:spPr/>
      <dgm:t>
        <a:bodyPr/>
        <a:lstStyle/>
        <a:p>
          <a:endParaRPr lang="en-US"/>
        </a:p>
      </dgm:t>
    </dgm:pt>
    <dgm:pt modelId="{7584EEC5-B165-0545-ADFB-E8D26A2983CF}" type="sibTrans" cxnId="{C0C79D5D-075A-1A4A-B20A-B0F921E044D1}">
      <dgm:prSet/>
      <dgm:spPr/>
      <dgm:t>
        <a:bodyPr/>
        <a:lstStyle/>
        <a:p>
          <a:endParaRPr lang="en-US"/>
        </a:p>
      </dgm:t>
    </dgm:pt>
    <dgm:pt modelId="{AE115351-A1FD-9742-909A-275979170E13}">
      <dgm:prSet/>
      <dgm:spPr/>
      <dgm:t>
        <a:bodyPr/>
        <a:lstStyle/>
        <a:p>
          <a:r>
            <a:rPr lang="en-US" dirty="0"/>
            <a:t>Often used in private cloud</a:t>
          </a:r>
        </a:p>
      </dgm:t>
    </dgm:pt>
    <dgm:pt modelId="{DC93FB37-9B1E-EB40-BCDB-CF36F7F2B276}" type="parTrans" cxnId="{6C88916C-4540-4942-9DBC-DA29A185A126}">
      <dgm:prSet/>
      <dgm:spPr/>
    </dgm:pt>
    <dgm:pt modelId="{D9695074-0A78-A845-A66C-A8406F59F98B}" type="sibTrans" cxnId="{6C88916C-4540-4942-9DBC-DA29A185A126}">
      <dgm:prSet/>
      <dgm:spPr/>
    </dgm:pt>
    <dgm:pt modelId="{3C7F51B8-EE43-1A48-8053-6D8B5D588F76}" type="pres">
      <dgm:prSet presAssocID="{C27DE20A-E4CF-4F2D-AF92-37BCEBCD2112}" presName="linear" presStyleCnt="0">
        <dgm:presLayoutVars>
          <dgm:dir/>
          <dgm:animLvl val="lvl"/>
          <dgm:resizeHandles val="exact"/>
        </dgm:presLayoutVars>
      </dgm:prSet>
      <dgm:spPr/>
    </dgm:pt>
    <dgm:pt modelId="{D66D8339-4B81-8B45-9505-7C7150B6206D}" type="pres">
      <dgm:prSet presAssocID="{B76BDB06-F657-47F1-ACE5-ACDA7B56201F}" presName="parentLin" presStyleCnt="0"/>
      <dgm:spPr/>
    </dgm:pt>
    <dgm:pt modelId="{C6EDF988-00B3-C04F-90D5-2A7BFDF128DC}" type="pres">
      <dgm:prSet presAssocID="{B76BDB06-F657-47F1-ACE5-ACDA7B56201F}" presName="parentLeftMargin" presStyleLbl="node1" presStyleIdx="0" presStyleCnt="3"/>
      <dgm:spPr/>
    </dgm:pt>
    <dgm:pt modelId="{D2DD137C-C74A-AA4F-8DBC-4CDDA0BF9D76}" type="pres">
      <dgm:prSet presAssocID="{B76BDB06-F657-47F1-ACE5-ACDA7B56201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BFBF52A-E290-FB49-8E3C-04EC0411A199}" type="pres">
      <dgm:prSet presAssocID="{B76BDB06-F657-47F1-ACE5-ACDA7B56201F}" presName="negativeSpace" presStyleCnt="0"/>
      <dgm:spPr/>
    </dgm:pt>
    <dgm:pt modelId="{38FCDBD1-C278-5345-BFF0-9B715CE7C887}" type="pres">
      <dgm:prSet presAssocID="{B76BDB06-F657-47F1-ACE5-ACDA7B56201F}" presName="childText" presStyleLbl="conFgAcc1" presStyleIdx="0" presStyleCnt="3">
        <dgm:presLayoutVars>
          <dgm:bulletEnabled val="1"/>
        </dgm:presLayoutVars>
      </dgm:prSet>
      <dgm:spPr/>
    </dgm:pt>
    <dgm:pt modelId="{3140FFC1-92DF-304F-98D8-6EC9AFA648BE}" type="pres">
      <dgm:prSet presAssocID="{52B8E762-886C-47B7-925E-634709E64917}" presName="spaceBetweenRectangles" presStyleCnt="0"/>
      <dgm:spPr/>
    </dgm:pt>
    <dgm:pt modelId="{75E460FE-DF40-CA46-AD14-77FA74DCF774}" type="pres">
      <dgm:prSet presAssocID="{07F72282-9282-40BE-AC4F-A719C58E80F5}" presName="parentLin" presStyleCnt="0"/>
      <dgm:spPr/>
    </dgm:pt>
    <dgm:pt modelId="{2A1F3980-DA86-BC49-842F-3CE5E94C8C8B}" type="pres">
      <dgm:prSet presAssocID="{07F72282-9282-40BE-AC4F-A719C58E80F5}" presName="parentLeftMargin" presStyleLbl="node1" presStyleIdx="0" presStyleCnt="3"/>
      <dgm:spPr/>
    </dgm:pt>
    <dgm:pt modelId="{18BAD205-7FB1-5B4D-94EC-E012910254F8}" type="pres">
      <dgm:prSet presAssocID="{07F72282-9282-40BE-AC4F-A719C58E80F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D18DD8A-39C3-F948-A467-E01E808883B4}" type="pres">
      <dgm:prSet presAssocID="{07F72282-9282-40BE-AC4F-A719C58E80F5}" presName="negativeSpace" presStyleCnt="0"/>
      <dgm:spPr/>
    </dgm:pt>
    <dgm:pt modelId="{3714C43D-A827-AA48-9266-720F6C121D85}" type="pres">
      <dgm:prSet presAssocID="{07F72282-9282-40BE-AC4F-A719C58E80F5}" presName="childText" presStyleLbl="conFgAcc1" presStyleIdx="1" presStyleCnt="3">
        <dgm:presLayoutVars>
          <dgm:bulletEnabled val="1"/>
        </dgm:presLayoutVars>
      </dgm:prSet>
      <dgm:spPr/>
    </dgm:pt>
    <dgm:pt modelId="{12FF7682-73B5-AE4A-A160-0BE541193789}" type="pres">
      <dgm:prSet presAssocID="{C11BF22C-F530-4EAE-B712-6B91957DC3BC}" presName="spaceBetweenRectangles" presStyleCnt="0"/>
      <dgm:spPr/>
    </dgm:pt>
    <dgm:pt modelId="{4F24C32C-51A4-BB4F-944F-45DD18734CA9}" type="pres">
      <dgm:prSet presAssocID="{2FDD28C2-8DC7-4AE7-B7EA-BBCCED2BDB07}" presName="parentLin" presStyleCnt="0"/>
      <dgm:spPr/>
    </dgm:pt>
    <dgm:pt modelId="{724F688D-02AD-7D4E-A16F-39ABC976B941}" type="pres">
      <dgm:prSet presAssocID="{2FDD28C2-8DC7-4AE7-B7EA-BBCCED2BDB07}" presName="parentLeftMargin" presStyleLbl="node1" presStyleIdx="1" presStyleCnt="3"/>
      <dgm:spPr/>
    </dgm:pt>
    <dgm:pt modelId="{A8AE9249-E9FD-5B47-A3AC-D39179F547B4}" type="pres">
      <dgm:prSet presAssocID="{2FDD28C2-8DC7-4AE7-B7EA-BBCCED2BDB0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7BECA48-2E6E-834D-BD85-DA0A336D807E}" type="pres">
      <dgm:prSet presAssocID="{2FDD28C2-8DC7-4AE7-B7EA-BBCCED2BDB07}" presName="negativeSpace" presStyleCnt="0"/>
      <dgm:spPr/>
    </dgm:pt>
    <dgm:pt modelId="{422BBA56-4BC8-6F42-B17A-50B2B38091D5}" type="pres">
      <dgm:prSet presAssocID="{2FDD28C2-8DC7-4AE7-B7EA-BBCCED2BDB07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8FDD200-49AF-5945-9CC5-4DB7EE78DEDF}" type="presOf" srcId="{2FDD28C2-8DC7-4AE7-B7EA-BBCCED2BDB07}" destId="{A8AE9249-E9FD-5B47-A3AC-D39179F547B4}" srcOrd="1" destOrd="0" presId="urn:microsoft.com/office/officeart/2005/8/layout/list1"/>
    <dgm:cxn modelId="{1ED76313-2C7E-5E43-A64C-7EAA5A3788C9}" type="presOf" srcId="{B76BDB06-F657-47F1-ACE5-ACDA7B56201F}" destId="{D2DD137C-C74A-AA4F-8DBC-4CDDA0BF9D76}" srcOrd="1" destOrd="0" presId="urn:microsoft.com/office/officeart/2005/8/layout/list1"/>
    <dgm:cxn modelId="{E1C62E32-E79C-3741-ADE8-CA703910F2B9}" type="presOf" srcId="{A523777F-E0DE-A142-85B2-AC88FF2DE40F}" destId="{422BBA56-4BC8-6F42-B17A-50B2B38091D5}" srcOrd="0" destOrd="1" presId="urn:microsoft.com/office/officeart/2005/8/layout/list1"/>
    <dgm:cxn modelId="{57EBE033-69DD-C54A-A448-D7E71B2B8F15}" type="presOf" srcId="{AE115351-A1FD-9742-909A-275979170E13}" destId="{3714C43D-A827-AA48-9266-720F6C121D85}" srcOrd="0" destOrd="1" presId="urn:microsoft.com/office/officeart/2005/8/layout/list1"/>
    <dgm:cxn modelId="{71374F34-43CE-6049-9568-C66C6D8F7D19}" type="presOf" srcId="{07F72282-9282-40BE-AC4F-A719C58E80F5}" destId="{18BAD205-7FB1-5B4D-94EC-E012910254F8}" srcOrd="1" destOrd="0" presId="urn:microsoft.com/office/officeart/2005/8/layout/list1"/>
    <dgm:cxn modelId="{BB5CB956-3210-EC4A-9429-AF907465F59F}" srcId="{2FDD28C2-8DC7-4AE7-B7EA-BBCCED2BDB07}" destId="{70703432-7EC6-DB4F-8115-4A0D257BB0D5}" srcOrd="0" destOrd="0" parTransId="{139A4EED-A448-AF44-AE34-CD9ECD9FA3C1}" sibTransId="{7E1C7805-A80B-1544-A011-A56A417F06FE}"/>
    <dgm:cxn modelId="{C0C79D5D-075A-1A4A-B20A-B0F921E044D1}" srcId="{2FDD28C2-8DC7-4AE7-B7EA-BBCCED2BDB07}" destId="{C8849502-1A87-714A-A344-A2C2337B8085}" srcOrd="2" destOrd="0" parTransId="{C63451AC-F46C-4E43-9E6A-6D80C56548DD}" sibTransId="{7584EEC5-B165-0545-ADFB-E8D26A2983CF}"/>
    <dgm:cxn modelId="{5A862E6C-83DA-354D-A23E-BA8D68A96286}" type="presOf" srcId="{1FD75D81-F4D0-1345-B2DD-E147A5DF7736}" destId="{3714C43D-A827-AA48-9266-720F6C121D85}" srcOrd="0" destOrd="0" presId="urn:microsoft.com/office/officeart/2005/8/layout/list1"/>
    <dgm:cxn modelId="{6C88916C-4540-4942-9DBC-DA29A185A126}" srcId="{07F72282-9282-40BE-AC4F-A719C58E80F5}" destId="{AE115351-A1FD-9742-909A-275979170E13}" srcOrd="1" destOrd="0" parTransId="{DC93FB37-9B1E-EB40-BCDB-CF36F7F2B276}" sibTransId="{D9695074-0A78-A845-A66C-A8406F59F98B}"/>
    <dgm:cxn modelId="{DDB77A6E-034B-49A5-A7A9-8ED279AF2498}" srcId="{C27DE20A-E4CF-4F2D-AF92-37BCEBCD2112}" destId="{B76BDB06-F657-47F1-ACE5-ACDA7B56201F}" srcOrd="0" destOrd="0" parTransId="{7DDDA4AE-8458-4DC4-99A2-985DF4927925}" sibTransId="{52B8E762-886C-47B7-925E-634709E64917}"/>
    <dgm:cxn modelId="{C55E8280-B6B7-284D-8B93-798A969ED46C}" type="presOf" srcId="{2FDD28C2-8DC7-4AE7-B7EA-BBCCED2BDB07}" destId="{724F688D-02AD-7D4E-A16F-39ABC976B941}" srcOrd="0" destOrd="0" presId="urn:microsoft.com/office/officeart/2005/8/layout/list1"/>
    <dgm:cxn modelId="{1A04AE86-1DD3-5346-B1C8-09B82D060036}" type="presOf" srcId="{70703432-7EC6-DB4F-8115-4A0D257BB0D5}" destId="{422BBA56-4BC8-6F42-B17A-50B2B38091D5}" srcOrd="0" destOrd="0" presId="urn:microsoft.com/office/officeart/2005/8/layout/list1"/>
    <dgm:cxn modelId="{AE7A9087-CC69-4C48-8E72-405296C502C6}" type="presOf" srcId="{8225DC74-B578-BD48-A7D0-A7066EED61E6}" destId="{38FCDBD1-C278-5345-BFF0-9B715CE7C887}" srcOrd="0" destOrd="0" presId="urn:microsoft.com/office/officeart/2005/8/layout/list1"/>
    <dgm:cxn modelId="{EA3D509C-274C-2340-B2D9-CE028F6825CD}" srcId="{2FDD28C2-8DC7-4AE7-B7EA-BBCCED2BDB07}" destId="{A523777F-E0DE-A142-85B2-AC88FF2DE40F}" srcOrd="1" destOrd="0" parTransId="{5D9F01CA-20CD-B140-B744-198B95938A43}" sibTransId="{EA004254-C778-6747-8D2F-9AF9A316A2AF}"/>
    <dgm:cxn modelId="{F23A7BA3-5037-3A43-B1D9-FEC39BD2EBB4}" srcId="{07F72282-9282-40BE-AC4F-A719C58E80F5}" destId="{1FD75D81-F4D0-1345-B2DD-E147A5DF7736}" srcOrd="0" destOrd="0" parTransId="{3CFF3BD8-EFD8-8845-B9DB-8ADBFA7267D0}" sibTransId="{E38B4B0F-3530-6144-94C0-5BA0823E5407}"/>
    <dgm:cxn modelId="{6BB15CA6-C689-514B-9689-706639882BCD}" srcId="{B76BDB06-F657-47F1-ACE5-ACDA7B56201F}" destId="{8225DC74-B578-BD48-A7D0-A7066EED61E6}" srcOrd="0" destOrd="0" parTransId="{FA187244-BA2F-A247-BDB8-E798E19AA5A0}" sibTransId="{B368830F-EFA1-634D-8E29-CF340281DD4D}"/>
    <dgm:cxn modelId="{5D5D4DAF-C6BE-4CE1-834D-8167B2BEF12D}" srcId="{C27DE20A-E4CF-4F2D-AF92-37BCEBCD2112}" destId="{07F72282-9282-40BE-AC4F-A719C58E80F5}" srcOrd="1" destOrd="0" parTransId="{85ADF61B-CA4B-496F-96C5-2F5FB8A05642}" sibTransId="{C11BF22C-F530-4EAE-B712-6B91957DC3BC}"/>
    <dgm:cxn modelId="{DB854BD4-0A98-4FAF-972D-5872810DCF1C}" srcId="{C27DE20A-E4CF-4F2D-AF92-37BCEBCD2112}" destId="{2FDD28C2-8DC7-4AE7-B7EA-BBCCED2BDB07}" srcOrd="2" destOrd="0" parTransId="{4BF0F69D-367A-4827-9240-54FDA18DD735}" sibTransId="{1BD47CB9-689C-4B91-9009-5F1A95DF338C}"/>
    <dgm:cxn modelId="{51225CE5-859D-E743-AD65-D6A7186CE638}" type="presOf" srcId="{B76BDB06-F657-47F1-ACE5-ACDA7B56201F}" destId="{C6EDF988-00B3-C04F-90D5-2A7BFDF128DC}" srcOrd="0" destOrd="0" presId="urn:microsoft.com/office/officeart/2005/8/layout/list1"/>
    <dgm:cxn modelId="{F54FF2E5-0B66-A94C-8E0C-E455BB8C10E0}" type="presOf" srcId="{C27DE20A-E4CF-4F2D-AF92-37BCEBCD2112}" destId="{3C7F51B8-EE43-1A48-8053-6D8B5D588F76}" srcOrd="0" destOrd="0" presId="urn:microsoft.com/office/officeart/2005/8/layout/list1"/>
    <dgm:cxn modelId="{ECD388EF-8DA3-7B46-A687-779F2EEB2F7C}" type="presOf" srcId="{C8849502-1A87-714A-A344-A2C2337B8085}" destId="{422BBA56-4BC8-6F42-B17A-50B2B38091D5}" srcOrd="0" destOrd="2" presId="urn:microsoft.com/office/officeart/2005/8/layout/list1"/>
    <dgm:cxn modelId="{9E69D0FE-BA8E-0D4D-9E5B-D4BBF8D61E2D}" type="presOf" srcId="{07F72282-9282-40BE-AC4F-A719C58E80F5}" destId="{2A1F3980-DA86-BC49-842F-3CE5E94C8C8B}" srcOrd="0" destOrd="0" presId="urn:microsoft.com/office/officeart/2005/8/layout/list1"/>
    <dgm:cxn modelId="{B1565158-515F-C245-BB5F-B5228CF7D4EF}" type="presParOf" srcId="{3C7F51B8-EE43-1A48-8053-6D8B5D588F76}" destId="{D66D8339-4B81-8B45-9505-7C7150B6206D}" srcOrd="0" destOrd="0" presId="urn:microsoft.com/office/officeart/2005/8/layout/list1"/>
    <dgm:cxn modelId="{3F18DFCB-201E-FD48-81FF-976BC629590D}" type="presParOf" srcId="{D66D8339-4B81-8B45-9505-7C7150B6206D}" destId="{C6EDF988-00B3-C04F-90D5-2A7BFDF128DC}" srcOrd="0" destOrd="0" presId="urn:microsoft.com/office/officeart/2005/8/layout/list1"/>
    <dgm:cxn modelId="{79E89BB3-B863-0A42-AF97-D59CD24EFD1D}" type="presParOf" srcId="{D66D8339-4B81-8B45-9505-7C7150B6206D}" destId="{D2DD137C-C74A-AA4F-8DBC-4CDDA0BF9D76}" srcOrd="1" destOrd="0" presId="urn:microsoft.com/office/officeart/2005/8/layout/list1"/>
    <dgm:cxn modelId="{A01BE4C3-6052-404C-999C-BB6A6915FF11}" type="presParOf" srcId="{3C7F51B8-EE43-1A48-8053-6D8B5D588F76}" destId="{CBFBF52A-E290-FB49-8E3C-04EC0411A199}" srcOrd="1" destOrd="0" presId="urn:microsoft.com/office/officeart/2005/8/layout/list1"/>
    <dgm:cxn modelId="{4C38AFB6-41F7-6343-B072-91BEDDF78A05}" type="presParOf" srcId="{3C7F51B8-EE43-1A48-8053-6D8B5D588F76}" destId="{38FCDBD1-C278-5345-BFF0-9B715CE7C887}" srcOrd="2" destOrd="0" presId="urn:microsoft.com/office/officeart/2005/8/layout/list1"/>
    <dgm:cxn modelId="{CD155940-5A45-0445-AB61-2D6C90F23FEE}" type="presParOf" srcId="{3C7F51B8-EE43-1A48-8053-6D8B5D588F76}" destId="{3140FFC1-92DF-304F-98D8-6EC9AFA648BE}" srcOrd="3" destOrd="0" presId="urn:microsoft.com/office/officeart/2005/8/layout/list1"/>
    <dgm:cxn modelId="{E3D677AE-4E91-9542-B0C0-A4EE969F097D}" type="presParOf" srcId="{3C7F51B8-EE43-1A48-8053-6D8B5D588F76}" destId="{75E460FE-DF40-CA46-AD14-77FA74DCF774}" srcOrd="4" destOrd="0" presId="urn:microsoft.com/office/officeart/2005/8/layout/list1"/>
    <dgm:cxn modelId="{A677C510-647E-E348-BC41-C18AD0CA3CB7}" type="presParOf" srcId="{75E460FE-DF40-CA46-AD14-77FA74DCF774}" destId="{2A1F3980-DA86-BC49-842F-3CE5E94C8C8B}" srcOrd="0" destOrd="0" presId="urn:microsoft.com/office/officeart/2005/8/layout/list1"/>
    <dgm:cxn modelId="{FD41BCA2-99DD-724A-AE59-85AF322E44B8}" type="presParOf" srcId="{75E460FE-DF40-CA46-AD14-77FA74DCF774}" destId="{18BAD205-7FB1-5B4D-94EC-E012910254F8}" srcOrd="1" destOrd="0" presId="urn:microsoft.com/office/officeart/2005/8/layout/list1"/>
    <dgm:cxn modelId="{96EDD716-F529-E344-BCC3-B1BB1CAD5C3D}" type="presParOf" srcId="{3C7F51B8-EE43-1A48-8053-6D8B5D588F76}" destId="{7D18DD8A-39C3-F948-A467-E01E808883B4}" srcOrd="5" destOrd="0" presId="urn:microsoft.com/office/officeart/2005/8/layout/list1"/>
    <dgm:cxn modelId="{B473959A-E7A7-B247-9E57-A92F74286EA6}" type="presParOf" srcId="{3C7F51B8-EE43-1A48-8053-6D8B5D588F76}" destId="{3714C43D-A827-AA48-9266-720F6C121D85}" srcOrd="6" destOrd="0" presId="urn:microsoft.com/office/officeart/2005/8/layout/list1"/>
    <dgm:cxn modelId="{299B3EF5-7BBA-BF42-B54F-550A1873625D}" type="presParOf" srcId="{3C7F51B8-EE43-1A48-8053-6D8B5D588F76}" destId="{12FF7682-73B5-AE4A-A160-0BE541193789}" srcOrd="7" destOrd="0" presId="urn:microsoft.com/office/officeart/2005/8/layout/list1"/>
    <dgm:cxn modelId="{5293EAF6-1BED-1D4C-B901-4BB3048CFDD5}" type="presParOf" srcId="{3C7F51B8-EE43-1A48-8053-6D8B5D588F76}" destId="{4F24C32C-51A4-BB4F-944F-45DD18734CA9}" srcOrd="8" destOrd="0" presId="urn:microsoft.com/office/officeart/2005/8/layout/list1"/>
    <dgm:cxn modelId="{9F53D947-BDE4-174D-8FC0-338C162E8E4E}" type="presParOf" srcId="{4F24C32C-51A4-BB4F-944F-45DD18734CA9}" destId="{724F688D-02AD-7D4E-A16F-39ABC976B941}" srcOrd="0" destOrd="0" presId="urn:microsoft.com/office/officeart/2005/8/layout/list1"/>
    <dgm:cxn modelId="{F5877FFB-7B4A-364E-8CFB-23B71A57699F}" type="presParOf" srcId="{4F24C32C-51A4-BB4F-944F-45DD18734CA9}" destId="{A8AE9249-E9FD-5B47-A3AC-D39179F547B4}" srcOrd="1" destOrd="0" presId="urn:microsoft.com/office/officeart/2005/8/layout/list1"/>
    <dgm:cxn modelId="{90149927-CC78-0D4B-8EFC-877B7DDB1DDF}" type="presParOf" srcId="{3C7F51B8-EE43-1A48-8053-6D8B5D588F76}" destId="{17BECA48-2E6E-834D-BD85-DA0A336D807E}" srcOrd="9" destOrd="0" presId="urn:microsoft.com/office/officeart/2005/8/layout/list1"/>
    <dgm:cxn modelId="{AC525BC4-3D75-6748-BB22-C0217B561A9B}" type="presParOf" srcId="{3C7F51B8-EE43-1A48-8053-6D8B5D588F76}" destId="{422BBA56-4BC8-6F42-B17A-50B2B38091D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91FC889-DD1D-4C8C-AD11-CC95E5DE11C6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425D4DA-1395-4607-B001-F32E0C1DD25A}">
      <dgm:prSet/>
      <dgm:spPr/>
      <dgm:t>
        <a:bodyPr/>
        <a:lstStyle/>
        <a:p>
          <a:r>
            <a:rPr lang="en-US" dirty="0"/>
            <a:t>Virtual Machine (VM)</a:t>
          </a:r>
        </a:p>
      </dgm:t>
    </dgm:pt>
    <dgm:pt modelId="{77696221-6551-400D-BC23-57BC4E20FA43}" type="parTrans" cxnId="{16C3F14B-884E-48A8-AE81-57B748FB50B8}">
      <dgm:prSet/>
      <dgm:spPr/>
      <dgm:t>
        <a:bodyPr/>
        <a:lstStyle/>
        <a:p>
          <a:endParaRPr lang="en-US"/>
        </a:p>
      </dgm:t>
    </dgm:pt>
    <dgm:pt modelId="{F1D062DC-4616-4B61-8B29-7BE0D7E2016A}" type="sibTrans" cxnId="{16C3F14B-884E-48A8-AE81-57B748FB50B8}">
      <dgm:prSet/>
      <dgm:spPr/>
      <dgm:t>
        <a:bodyPr/>
        <a:lstStyle/>
        <a:p>
          <a:endParaRPr lang="en-US"/>
        </a:p>
      </dgm:t>
    </dgm:pt>
    <dgm:pt modelId="{1362C111-7124-4BD3-BF8F-1546E702F3B6}">
      <dgm:prSet/>
      <dgm:spPr/>
      <dgm:t>
        <a:bodyPr/>
        <a:lstStyle/>
        <a:p>
          <a:r>
            <a:rPr lang="en-US" dirty="0"/>
            <a:t>Virtual Server (VSI)</a:t>
          </a:r>
        </a:p>
      </dgm:t>
    </dgm:pt>
    <dgm:pt modelId="{1782FC6C-3340-4C14-8A86-538838B64F42}" type="parTrans" cxnId="{7BF7D939-2F4F-4F8A-8BFA-C3BDBA50D6C3}">
      <dgm:prSet/>
      <dgm:spPr/>
      <dgm:t>
        <a:bodyPr/>
        <a:lstStyle/>
        <a:p>
          <a:endParaRPr lang="en-US"/>
        </a:p>
      </dgm:t>
    </dgm:pt>
    <dgm:pt modelId="{2C674FF3-0045-40FE-9D47-F1B3188E86EB}" type="sibTrans" cxnId="{7BF7D939-2F4F-4F8A-8BFA-C3BDBA50D6C3}">
      <dgm:prSet/>
      <dgm:spPr/>
      <dgm:t>
        <a:bodyPr/>
        <a:lstStyle/>
        <a:p>
          <a:endParaRPr lang="en-US"/>
        </a:p>
      </dgm:t>
    </dgm:pt>
    <dgm:pt modelId="{B51649DB-EF10-435E-9EB0-3AEE99C4BE6F}">
      <dgm:prSet/>
      <dgm:spPr/>
      <dgm:t>
        <a:bodyPr/>
        <a:lstStyle/>
        <a:p>
          <a:r>
            <a:rPr lang="en-US" dirty="0"/>
            <a:t>Virtual Network</a:t>
          </a:r>
        </a:p>
      </dgm:t>
    </dgm:pt>
    <dgm:pt modelId="{D0BAA3FD-EA34-462B-A268-215274A720D8}" type="parTrans" cxnId="{9A2562C6-BE48-4F93-A6FE-823DE66E2306}">
      <dgm:prSet/>
      <dgm:spPr/>
      <dgm:t>
        <a:bodyPr/>
        <a:lstStyle/>
        <a:p>
          <a:endParaRPr lang="en-US"/>
        </a:p>
      </dgm:t>
    </dgm:pt>
    <dgm:pt modelId="{34ACE11D-295F-402E-8C2A-F33F6D57DA93}" type="sibTrans" cxnId="{9A2562C6-BE48-4F93-A6FE-823DE66E2306}">
      <dgm:prSet/>
      <dgm:spPr/>
      <dgm:t>
        <a:bodyPr/>
        <a:lstStyle/>
        <a:p>
          <a:endParaRPr lang="en-US"/>
        </a:p>
      </dgm:t>
    </dgm:pt>
    <dgm:pt modelId="{09F0E59F-23B8-42E5-8B7E-1B9C7A6A69B2}">
      <dgm:prSet/>
      <dgm:spPr/>
      <dgm:t>
        <a:bodyPr/>
        <a:lstStyle/>
        <a:p>
          <a:r>
            <a:rPr lang="en-US" dirty="0"/>
            <a:t>Virtual Storage</a:t>
          </a:r>
        </a:p>
      </dgm:t>
    </dgm:pt>
    <dgm:pt modelId="{AB4EAC63-C2C7-4016-9A88-FCFC1014564B}" type="parTrans" cxnId="{DCA29065-4B88-462B-82D7-BBB3FCCB163E}">
      <dgm:prSet/>
      <dgm:spPr/>
      <dgm:t>
        <a:bodyPr/>
        <a:lstStyle/>
        <a:p>
          <a:endParaRPr lang="en-US"/>
        </a:p>
      </dgm:t>
    </dgm:pt>
    <dgm:pt modelId="{5A08A5C7-4D5C-4489-BC6F-D3FB8A2E0BA4}" type="sibTrans" cxnId="{DCA29065-4B88-462B-82D7-BBB3FCCB163E}">
      <dgm:prSet/>
      <dgm:spPr/>
      <dgm:t>
        <a:bodyPr/>
        <a:lstStyle/>
        <a:p>
          <a:endParaRPr lang="en-US"/>
        </a:p>
      </dgm:t>
    </dgm:pt>
    <dgm:pt modelId="{64DEFEA7-56D0-49FF-9442-E78228EB3952}">
      <dgm:prSet/>
      <dgm:spPr/>
      <dgm:t>
        <a:bodyPr/>
        <a:lstStyle/>
        <a:p>
          <a:r>
            <a:rPr lang="en-US" dirty="0"/>
            <a:t>Virtual Firewall</a:t>
          </a:r>
        </a:p>
      </dgm:t>
    </dgm:pt>
    <dgm:pt modelId="{BA724316-98BC-4D4A-BBC0-8DA75328B170}" type="parTrans" cxnId="{38FF8848-C388-480A-BED9-EF02F8E80631}">
      <dgm:prSet/>
      <dgm:spPr/>
      <dgm:t>
        <a:bodyPr/>
        <a:lstStyle/>
        <a:p>
          <a:endParaRPr lang="en-US"/>
        </a:p>
      </dgm:t>
    </dgm:pt>
    <dgm:pt modelId="{43508755-7A6D-4B12-B5E2-1B050BFAFD95}" type="sibTrans" cxnId="{38FF8848-C388-480A-BED9-EF02F8E80631}">
      <dgm:prSet/>
      <dgm:spPr/>
      <dgm:t>
        <a:bodyPr/>
        <a:lstStyle/>
        <a:p>
          <a:endParaRPr lang="en-US"/>
        </a:p>
      </dgm:t>
    </dgm:pt>
    <dgm:pt modelId="{849DFEB2-ECC8-4436-958D-55FEA648EC1F}">
      <dgm:prSet/>
      <dgm:spPr/>
      <dgm:t>
        <a:bodyPr/>
        <a:lstStyle/>
        <a:p>
          <a:r>
            <a:rPr lang="en-US" dirty="0"/>
            <a:t>Load Balancer</a:t>
          </a:r>
        </a:p>
      </dgm:t>
    </dgm:pt>
    <dgm:pt modelId="{5D171C13-08EA-4C9A-9BAB-0A58ED9DC490}" type="parTrans" cxnId="{8515CFC4-0D41-4599-B2DE-C959379CE99E}">
      <dgm:prSet/>
      <dgm:spPr/>
      <dgm:t>
        <a:bodyPr/>
        <a:lstStyle/>
        <a:p>
          <a:endParaRPr lang="en-US"/>
        </a:p>
      </dgm:t>
    </dgm:pt>
    <dgm:pt modelId="{088224ED-F2DE-490E-B758-71030E11B9B3}" type="sibTrans" cxnId="{8515CFC4-0D41-4599-B2DE-C959379CE99E}">
      <dgm:prSet/>
      <dgm:spPr/>
      <dgm:t>
        <a:bodyPr/>
        <a:lstStyle/>
        <a:p>
          <a:endParaRPr lang="en-US"/>
        </a:p>
      </dgm:t>
    </dgm:pt>
    <dgm:pt modelId="{CFBE55B1-3284-FB4E-9772-095288EB83BA}">
      <dgm:prSet/>
      <dgm:spPr/>
      <dgm:t>
        <a:bodyPr/>
        <a:lstStyle/>
        <a:p>
          <a:r>
            <a:rPr lang="en-US" dirty="0"/>
            <a:t>Software-defined computer</a:t>
          </a:r>
        </a:p>
      </dgm:t>
    </dgm:pt>
    <dgm:pt modelId="{128369C9-90DD-DA4F-811C-0C3069D65CA7}" type="parTrans" cxnId="{995CD0C6-FEF6-D441-9F65-817434ABD4A5}">
      <dgm:prSet/>
      <dgm:spPr/>
      <dgm:t>
        <a:bodyPr/>
        <a:lstStyle/>
        <a:p>
          <a:endParaRPr lang="en-US"/>
        </a:p>
      </dgm:t>
    </dgm:pt>
    <dgm:pt modelId="{52C36D50-4781-8E48-BA28-5E448C55015B}" type="sibTrans" cxnId="{995CD0C6-FEF6-D441-9F65-817434ABD4A5}">
      <dgm:prSet/>
      <dgm:spPr/>
      <dgm:t>
        <a:bodyPr/>
        <a:lstStyle/>
        <a:p>
          <a:endParaRPr lang="en-US"/>
        </a:p>
      </dgm:t>
    </dgm:pt>
    <dgm:pt modelId="{E77A847A-1966-2243-B69D-493A06CAF824}">
      <dgm:prSet/>
      <dgm:spPr/>
      <dgm:t>
        <a:bodyPr/>
        <a:lstStyle/>
        <a:p>
          <a:r>
            <a:rPr lang="en-US" dirty="0"/>
            <a:t>A VM w/ server software</a:t>
          </a:r>
        </a:p>
      </dgm:t>
    </dgm:pt>
    <dgm:pt modelId="{CE42892A-0BFC-1940-8074-E9EA8C90E92F}" type="parTrans" cxnId="{55680F58-EAB9-5146-AD9E-44CF2324C5AE}">
      <dgm:prSet/>
      <dgm:spPr/>
      <dgm:t>
        <a:bodyPr/>
        <a:lstStyle/>
        <a:p>
          <a:endParaRPr lang="en-US"/>
        </a:p>
      </dgm:t>
    </dgm:pt>
    <dgm:pt modelId="{BAC34BC1-A456-994F-A51B-3466995AC636}" type="sibTrans" cxnId="{55680F58-EAB9-5146-AD9E-44CF2324C5AE}">
      <dgm:prSet/>
      <dgm:spPr/>
      <dgm:t>
        <a:bodyPr/>
        <a:lstStyle/>
        <a:p>
          <a:endParaRPr lang="en-US"/>
        </a:p>
      </dgm:t>
    </dgm:pt>
    <dgm:pt modelId="{23D45D95-13E8-994C-A5B5-55758188B188}">
      <dgm:prSet/>
      <dgm:spPr/>
      <dgm:t>
        <a:bodyPr/>
        <a:lstStyle/>
        <a:p>
          <a:r>
            <a:rPr lang="en-US" dirty="0"/>
            <a:t>Pool of virtual nodes connected by virtual links</a:t>
          </a:r>
        </a:p>
      </dgm:t>
    </dgm:pt>
    <dgm:pt modelId="{C618A1C4-A797-B245-A354-42F85DC45478}" type="parTrans" cxnId="{B2126DAF-784F-5B41-87EF-91241B29D424}">
      <dgm:prSet/>
      <dgm:spPr/>
      <dgm:t>
        <a:bodyPr/>
        <a:lstStyle/>
        <a:p>
          <a:endParaRPr lang="en-US"/>
        </a:p>
      </dgm:t>
    </dgm:pt>
    <dgm:pt modelId="{5A64E888-358F-F449-8F92-927804BF732C}" type="sibTrans" cxnId="{B2126DAF-784F-5B41-87EF-91241B29D424}">
      <dgm:prSet/>
      <dgm:spPr/>
      <dgm:t>
        <a:bodyPr/>
        <a:lstStyle/>
        <a:p>
          <a:endParaRPr lang="en-US"/>
        </a:p>
      </dgm:t>
    </dgm:pt>
    <dgm:pt modelId="{5D4358A8-B44F-974B-A0CD-74059A999F40}">
      <dgm:prSet/>
      <dgm:spPr/>
      <dgm:t>
        <a:bodyPr/>
        <a:lstStyle/>
        <a:p>
          <a:r>
            <a:rPr lang="en-US" dirty="0"/>
            <a:t>Pool of storage, provided as needed as virtual space</a:t>
          </a:r>
        </a:p>
      </dgm:t>
    </dgm:pt>
    <dgm:pt modelId="{9FB7DD03-8380-C040-92F3-4C7DE3423879}" type="parTrans" cxnId="{FA6DCF27-5165-0344-A586-A5BE412C94FA}">
      <dgm:prSet/>
      <dgm:spPr/>
      <dgm:t>
        <a:bodyPr/>
        <a:lstStyle/>
        <a:p>
          <a:endParaRPr lang="en-US"/>
        </a:p>
      </dgm:t>
    </dgm:pt>
    <dgm:pt modelId="{C60F809B-C947-D44F-AFC5-291378CD0FD3}" type="sibTrans" cxnId="{FA6DCF27-5165-0344-A586-A5BE412C94FA}">
      <dgm:prSet/>
      <dgm:spPr/>
      <dgm:t>
        <a:bodyPr/>
        <a:lstStyle/>
        <a:p>
          <a:endParaRPr lang="en-US"/>
        </a:p>
      </dgm:t>
    </dgm:pt>
    <dgm:pt modelId="{5D26B4FB-BB01-1644-815A-0BB9CAE3D6B2}">
      <dgm:prSet/>
      <dgm:spPr/>
      <dgm:t>
        <a:bodyPr/>
        <a:lstStyle/>
        <a:p>
          <a:r>
            <a:rPr lang="en-US" dirty="0"/>
            <a:t>Software appliance that regulates and controls comms between virtual machines</a:t>
          </a:r>
        </a:p>
      </dgm:t>
    </dgm:pt>
    <dgm:pt modelId="{63310DD6-E0BF-5041-9326-F4A4BAC6202A}" type="parTrans" cxnId="{2B31DC50-ADEC-4242-9339-684DD6979C27}">
      <dgm:prSet/>
      <dgm:spPr/>
      <dgm:t>
        <a:bodyPr/>
        <a:lstStyle/>
        <a:p>
          <a:endParaRPr lang="en-US"/>
        </a:p>
      </dgm:t>
    </dgm:pt>
    <dgm:pt modelId="{2A715956-9C73-A14A-8941-467BE38920AC}" type="sibTrans" cxnId="{2B31DC50-ADEC-4242-9339-684DD6979C27}">
      <dgm:prSet/>
      <dgm:spPr/>
      <dgm:t>
        <a:bodyPr/>
        <a:lstStyle/>
        <a:p>
          <a:endParaRPr lang="en-US"/>
        </a:p>
      </dgm:t>
    </dgm:pt>
    <dgm:pt modelId="{80E03C71-44F1-B147-A00C-46991A34151B}">
      <dgm:prSet/>
      <dgm:spPr/>
      <dgm:t>
        <a:bodyPr/>
        <a:lstStyle/>
        <a:p>
          <a:r>
            <a:rPr lang="en-US" dirty="0"/>
            <a:t>Distribute network traffic across virtual servers</a:t>
          </a:r>
        </a:p>
      </dgm:t>
    </dgm:pt>
    <dgm:pt modelId="{1CDF10CD-79EC-1945-A86C-5584A75303CC}" type="parTrans" cxnId="{5C711020-B0B7-F646-A082-26F16475B63C}">
      <dgm:prSet/>
      <dgm:spPr/>
      <dgm:t>
        <a:bodyPr/>
        <a:lstStyle/>
        <a:p>
          <a:endParaRPr lang="en-US"/>
        </a:p>
      </dgm:t>
    </dgm:pt>
    <dgm:pt modelId="{378D486A-45F3-F84C-8592-A5D676235794}" type="sibTrans" cxnId="{5C711020-B0B7-F646-A082-26F16475B63C}">
      <dgm:prSet/>
      <dgm:spPr/>
      <dgm:t>
        <a:bodyPr/>
        <a:lstStyle/>
        <a:p>
          <a:endParaRPr lang="en-US"/>
        </a:p>
      </dgm:t>
    </dgm:pt>
    <dgm:pt modelId="{6EE49ECA-351E-A44F-8C9B-AA555BF7E9DE}" type="pres">
      <dgm:prSet presAssocID="{F91FC889-DD1D-4C8C-AD11-CC95E5DE11C6}" presName="linear" presStyleCnt="0">
        <dgm:presLayoutVars>
          <dgm:animLvl val="lvl"/>
          <dgm:resizeHandles val="exact"/>
        </dgm:presLayoutVars>
      </dgm:prSet>
      <dgm:spPr/>
    </dgm:pt>
    <dgm:pt modelId="{86A90A88-5E4B-C243-92C3-562C7E64B3EC}" type="pres">
      <dgm:prSet presAssocID="{0425D4DA-1395-4607-B001-F32E0C1DD25A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4471DEE6-9D5E-A344-B7CF-77BF35B2E8A0}" type="pres">
      <dgm:prSet presAssocID="{0425D4DA-1395-4607-B001-F32E0C1DD25A}" presName="childText" presStyleLbl="revTx" presStyleIdx="0" presStyleCnt="6">
        <dgm:presLayoutVars>
          <dgm:bulletEnabled val="1"/>
        </dgm:presLayoutVars>
      </dgm:prSet>
      <dgm:spPr/>
    </dgm:pt>
    <dgm:pt modelId="{6F82BC5C-6148-5748-94D1-3E0239D2744F}" type="pres">
      <dgm:prSet presAssocID="{1362C111-7124-4BD3-BF8F-1546E702F3B6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B9A18FA2-458D-664D-BA77-28EDF7148B12}" type="pres">
      <dgm:prSet presAssocID="{1362C111-7124-4BD3-BF8F-1546E702F3B6}" presName="childText" presStyleLbl="revTx" presStyleIdx="1" presStyleCnt="6">
        <dgm:presLayoutVars>
          <dgm:bulletEnabled val="1"/>
        </dgm:presLayoutVars>
      </dgm:prSet>
      <dgm:spPr/>
    </dgm:pt>
    <dgm:pt modelId="{760209C0-EA5B-834F-A05C-17A360CA77DE}" type="pres">
      <dgm:prSet presAssocID="{B51649DB-EF10-435E-9EB0-3AEE99C4BE6F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F7BE0BD-6D98-F042-9478-6D7186CC1FBF}" type="pres">
      <dgm:prSet presAssocID="{B51649DB-EF10-435E-9EB0-3AEE99C4BE6F}" presName="childText" presStyleLbl="revTx" presStyleIdx="2" presStyleCnt="6">
        <dgm:presLayoutVars>
          <dgm:bulletEnabled val="1"/>
        </dgm:presLayoutVars>
      </dgm:prSet>
      <dgm:spPr/>
    </dgm:pt>
    <dgm:pt modelId="{CD398BC8-8CB8-314C-AED1-59D57324B954}" type="pres">
      <dgm:prSet presAssocID="{09F0E59F-23B8-42E5-8B7E-1B9C7A6A69B2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0230DAFB-BDAC-0C43-BB22-5EE6BD12C8BF}" type="pres">
      <dgm:prSet presAssocID="{09F0E59F-23B8-42E5-8B7E-1B9C7A6A69B2}" presName="childText" presStyleLbl="revTx" presStyleIdx="3" presStyleCnt="6">
        <dgm:presLayoutVars>
          <dgm:bulletEnabled val="1"/>
        </dgm:presLayoutVars>
      </dgm:prSet>
      <dgm:spPr/>
    </dgm:pt>
    <dgm:pt modelId="{F8332A8C-1DD5-2545-85C3-D415DAFD55E5}" type="pres">
      <dgm:prSet presAssocID="{64DEFEA7-56D0-49FF-9442-E78228EB3952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6B1CBBFB-A89A-E341-9122-ECF022622FB5}" type="pres">
      <dgm:prSet presAssocID="{64DEFEA7-56D0-49FF-9442-E78228EB3952}" presName="childText" presStyleLbl="revTx" presStyleIdx="4" presStyleCnt="6">
        <dgm:presLayoutVars>
          <dgm:bulletEnabled val="1"/>
        </dgm:presLayoutVars>
      </dgm:prSet>
      <dgm:spPr/>
    </dgm:pt>
    <dgm:pt modelId="{47651EEA-A6FE-6148-A68B-0454DE3CCFD2}" type="pres">
      <dgm:prSet presAssocID="{849DFEB2-ECC8-4436-958D-55FEA648EC1F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3F6E8B5B-4192-4A49-B228-810A31837B2D}" type="pres">
      <dgm:prSet presAssocID="{849DFEB2-ECC8-4436-958D-55FEA648EC1F}" presName="childText" presStyleLbl="revTx" presStyleIdx="5" presStyleCnt="6">
        <dgm:presLayoutVars>
          <dgm:bulletEnabled val="1"/>
        </dgm:presLayoutVars>
      </dgm:prSet>
      <dgm:spPr/>
    </dgm:pt>
  </dgm:ptLst>
  <dgm:cxnLst>
    <dgm:cxn modelId="{5EEC0810-6628-2347-92E5-ADE3717AD7A7}" type="presOf" srcId="{0425D4DA-1395-4607-B001-F32E0C1DD25A}" destId="{86A90A88-5E4B-C243-92C3-562C7E64B3EC}" srcOrd="0" destOrd="0" presId="urn:microsoft.com/office/officeart/2005/8/layout/vList2"/>
    <dgm:cxn modelId="{5C711020-B0B7-F646-A082-26F16475B63C}" srcId="{849DFEB2-ECC8-4436-958D-55FEA648EC1F}" destId="{80E03C71-44F1-B147-A00C-46991A34151B}" srcOrd="0" destOrd="0" parTransId="{1CDF10CD-79EC-1945-A86C-5584A75303CC}" sibTransId="{378D486A-45F3-F84C-8592-A5D676235794}"/>
    <dgm:cxn modelId="{FA6DCF27-5165-0344-A586-A5BE412C94FA}" srcId="{09F0E59F-23B8-42E5-8B7E-1B9C7A6A69B2}" destId="{5D4358A8-B44F-974B-A0CD-74059A999F40}" srcOrd="0" destOrd="0" parTransId="{9FB7DD03-8380-C040-92F3-4C7DE3423879}" sibTransId="{C60F809B-C947-D44F-AFC5-291378CD0FD3}"/>
    <dgm:cxn modelId="{7BF7D939-2F4F-4F8A-8BFA-C3BDBA50D6C3}" srcId="{F91FC889-DD1D-4C8C-AD11-CC95E5DE11C6}" destId="{1362C111-7124-4BD3-BF8F-1546E702F3B6}" srcOrd="1" destOrd="0" parTransId="{1782FC6C-3340-4C14-8A86-538838B64F42}" sibTransId="{2C674FF3-0045-40FE-9D47-F1B3188E86EB}"/>
    <dgm:cxn modelId="{38FF8848-C388-480A-BED9-EF02F8E80631}" srcId="{F91FC889-DD1D-4C8C-AD11-CC95E5DE11C6}" destId="{64DEFEA7-56D0-49FF-9442-E78228EB3952}" srcOrd="4" destOrd="0" parTransId="{BA724316-98BC-4D4A-BBC0-8DA75328B170}" sibTransId="{43508755-7A6D-4B12-B5E2-1B050BFAFD95}"/>
    <dgm:cxn modelId="{16C3F14B-884E-48A8-AE81-57B748FB50B8}" srcId="{F91FC889-DD1D-4C8C-AD11-CC95E5DE11C6}" destId="{0425D4DA-1395-4607-B001-F32E0C1DD25A}" srcOrd="0" destOrd="0" parTransId="{77696221-6551-400D-BC23-57BC4E20FA43}" sibTransId="{F1D062DC-4616-4B61-8B29-7BE0D7E2016A}"/>
    <dgm:cxn modelId="{EE3B454E-6BA9-E74A-92EE-F82468867B03}" type="presOf" srcId="{849DFEB2-ECC8-4436-958D-55FEA648EC1F}" destId="{47651EEA-A6FE-6148-A68B-0454DE3CCFD2}" srcOrd="0" destOrd="0" presId="urn:microsoft.com/office/officeart/2005/8/layout/vList2"/>
    <dgm:cxn modelId="{2B31DC50-ADEC-4242-9339-684DD6979C27}" srcId="{64DEFEA7-56D0-49FF-9442-E78228EB3952}" destId="{5D26B4FB-BB01-1644-815A-0BB9CAE3D6B2}" srcOrd="0" destOrd="0" parTransId="{63310DD6-E0BF-5041-9326-F4A4BAC6202A}" sibTransId="{2A715956-9C73-A14A-8941-467BE38920AC}"/>
    <dgm:cxn modelId="{5B8C4256-ABB6-2B45-9C85-396C1AEC7EDC}" type="presOf" srcId="{09F0E59F-23B8-42E5-8B7E-1B9C7A6A69B2}" destId="{CD398BC8-8CB8-314C-AED1-59D57324B954}" srcOrd="0" destOrd="0" presId="urn:microsoft.com/office/officeart/2005/8/layout/vList2"/>
    <dgm:cxn modelId="{55680F58-EAB9-5146-AD9E-44CF2324C5AE}" srcId="{1362C111-7124-4BD3-BF8F-1546E702F3B6}" destId="{E77A847A-1966-2243-B69D-493A06CAF824}" srcOrd="0" destOrd="0" parTransId="{CE42892A-0BFC-1940-8074-E9EA8C90E92F}" sibTransId="{BAC34BC1-A456-994F-A51B-3466995AC636}"/>
    <dgm:cxn modelId="{CF1CAB5A-160B-FD4E-83BB-3EB05F6B4A4C}" type="presOf" srcId="{B51649DB-EF10-435E-9EB0-3AEE99C4BE6F}" destId="{760209C0-EA5B-834F-A05C-17A360CA77DE}" srcOrd="0" destOrd="0" presId="urn:microsoft.com/office/officeart/2005/8/layout/vList2"/>
    <dgm:cxn modelId="{DCA29065-4B88-462B-82D7-BBB3FCCB163E}" srcId="{F91FC889-DD1D-4C8C-AD11-CC95E5DE11C6}" destId="{09F0E59F-23B8-42E5-8B7E-1B9C7A6A69B2}" srcOrd="3" destOrd="0" parTransId="{AB4EAC63-C2C7-4016-9A88-FCFC1014564B}" sibTransId="{5A08A5C7-4D5C-4489-BC6F-D3FB8A2E0BA4}"/>
    <dgm:cxn modelId="{7043E366-C71C-A34A-B79D-E3F43047229A}" type="presOf" srcId="{E77A847A-1966-2243-B69D-493A06CAF824}" destId="{B9A18FA2-458D-664D-BA77-28EDF7148B12}" srcOrd="0" destOrd="0" presId="urn:microsoft.com/office/officeart/2005/8/layout/vList2"/>
    <dgm:cxn modelId="{2C5A8676-F817-3840-ACF7-FA465B2D7B05}" type="presOf" srcId="{F91FC889-DD1D-4C8C-AD11-CC95E5DE11C6}" destId="{6EE49ECA-351E-A44F-8C9B-AA555BF7E9DE}" srcOrd="0" destOrd="0" presId="urn:microsoft.com/office/officeart/2005/8/layout/vList2"/>
    <dgm:cxn modelId="{DD72D88B-94B0-3A46-A3EC-6DD2BFCB434E}" type="presOf" srcId="{CFBE55B1-3284-FB4E-9772-095288EB83BA}" destId="{4471DEE6-9D5E-A344-B7CF-77BF35B2E8A0}" srcOrd="0" destOrd="0" presId="urn:microsoft.com/office/officeart/2005/8/layout/vList2"/>
    <dgm:cxn modelId="{E9B7DE8C-48DD-C241-B440-DF651E74375A}" type="presOf" srcId="{5D4358A8-B44F-974B-A0CD-74059A999F40}" destId="{0230DAFB-BDAC-0C43-BB22-5EE6BD12C8BF}" srcOrd="0" destOrd="0" presId="urn:microsoft.com/office/officeart/2005/8/layout/vList2"/>
    <dgm:cxn modelId="{4B65ADAA-4E4F-824D-80C5-F6E5FC60504C}" type="presOf" srcId="{23D45D95-13E8-994C-A5B5-55758188B188}" destId="{7F7BE0BD-6D98-F042-9478-6D7186CC1FBF}" srcOrd="0" destOrd="0" presId="urn:microsoft.com/office/officeart/2005/8/layout/vList2"/>
    <dgm:cxn modelId="{B2126DAF-784F-5B41-87EF-91241B29D424}" srcId="{B51649DB-EF10-435E-9EB0-3AEE99C4BE6F}" destId="{23D45D95-13E8-994C-A5B5-55758188B188}" srcOrd="0" destOrd="0" parTransId="{C618A1C4-A797-B245-A354-42F85DC45478}" sibTransId="{5A64E888-358F-F449-8F92-927804BF732C}"/>
    <dgm:cxn modelId="{C2D35BBD-1FE3-1948-9E3B-7DF9C0A70E9A}" type="presOf" srcId="{64DEFEA7-56D0-49FF-9442-E78228EB3952}" destId="{F8332A8C-1DD5-2545-85C3-D415DAFD55E5}" srcOrd="0" destOrd="0" presId="urn:microsoft.com/office/officeart/2005/8/layout/vList2"/>
    <dgm:cxn modelId="{A205B0BD-EE6B-EE41-ABD2-411D196D05B4}" type="presOf" srcId="{5D26B4FB-BB01-1644-815A-0BB9CAE3D6B2}" destId="{6B1CBBFB-A89A-E341-9122-ECF022622FB5}" srcOrd="0" destOrd="0" presId="urn:microsoft.com/office/officeart/2005/8/layout/vList2"/>
    <dgm:cxn modelId="{49E558BE-50ED-8945-AF1B-A02F8FAE8597}" type="presOf" srcId="{80E03C71-44F1-B147-A00C-46991A34151B}" destId="{3F6E8B5B-4192-4A49-B228-810A31837B2D}" srcOrd="0" destOrd="0" presId="urn:microsoft.com/office/officeart/2005/8/layout/vList2"/>
    <dgm:cxn modelId="{8515CFC4-0D41-4599-B2DE-C959379CE99E}" srcId="{F91FC889-DD1D-4C8C-AD11-CC95E5DE11C6}" destId="{849DFEB2-ECC8-4436-958D-55FEA648EC1F}" srcOrd="5" destOrd="0" parTransId="{5D171C13-08EA-4C9A-9BAB-0A58ED9DC490}" sibTransId="{088224ED-F2DE-490E-B758-71030E11B9B3}"/>
    <dgm:cxn modelId="{9A2562C6-BE48-4F93-A6FE-823DE66E2306}" srcId="{F91FC889-DD1D-4C8C-AD11-CC95E5DE11C6}" destId="{B51649DB-EF10-435E-9EB0-3AEE99C4BE6F}" srcOrd="2" destOrd="0" parTransId="{D0BAA3FD-EA34-462B-A268-215274A720D8}" sibTransId="{34ACE11D-295F-402E-8C2A-F33F6D57DA93}"/>
    <dgm:cxn modelId="{995CD0C6-FEF6-D441-9F65-817434ABD4A5}" srcId="{0425D4DA-1395-4607-B001-F32E0C1DD25A}" destId="{CFBE55B1-3284-FB4E-9772-095288EB83BA}" srcOrd="0" destOrd="0" parTransId="{128369C9-90DD-DA4F-811C-0C3069D65CA7}" sibTransId="{52C36D50-4781-8E48-BA28-5E448C55015B}"/>
    <dgm:cxn modelId="{774CA6DD-CBB3-C74D-87E3-C7A3AB439AEF}" type="presOf" srcId="{1362C111-7124-4BD3-BF8F-1546E702F3B6}" destId="{6F82BC5C-6148-5748-94D1-3E0239D2744F}" srcOrd="0" destOrd="0" presId="urn:microsoft.com/office/officeart/2005/8/layout/vList2"/>
    <dgm:cxn modelId="{1B89059D-400A-404E-9C04-4D4B0FAC14AD}" type="presParOf" srcId="{6EE49ECA-351E-A44F-8C9B-AA555BF7E9DE}" destId="{86A90A88-5E4B-C243-92C3-562C7E64B3EC}" srcOrd="0" destOrd="0" presId="urn:microsoft.com/office/officeart/2005/8/layout/vList2"/>
    <dgm:cxn modelId="{B50801B1-8BC7-984E-9B50-FF62DE7266B5}" type="presParOf" srcId="{6EE49ECA-351E-A44F-8C9B-AA555BF7E9DE}" destId="{4471DEE6-9D5E-A344-B7CF-77BF35B2E8A0}" srcOrd="1" destOrd="0" presId="urn:microsoft.com/office/officeart/2005/8/layout/vList2"/>
    <dgm:cxn modelId="{90DE3A65-BE2F-5043-B667-B124B4D5B3E7}" type="presParOf" srcId="{6EE49ECA-351E-A44F-8C9B-AA555BF7E9DE}" destId="{6F82BC5C-6148-5748-94D1-3E0239D2744F}" srcOrd="2" destOrd="0" presId="urn:microsoft.com/office/officeart/2005/8/layout/vList2"/>
    <dgm:cxn modelId="{532E97BF-47D4-FA42-A432-C5F3CACEF4A0}" type="presParOf" srcId="{6EE49ECA-351E-A44F-8C9B-AA555BF7E9DE}" destId="{B9A18FA2-458D-664D-BA77-28EDF7148B12}" srcOrd="3" destOrd="0" presId="urn:microsoft.com/office/officeart/2005/8/layout/vList2"/>
    <dgm:cxn modelId="{1F9013F8-E1EF-7C49-A8D3-36B1E35E852F}" type="presParOf" srcId="{6EE49ECA-351E-A44F-8C9B-AA555BF7E9DE}" destId="{760209C0-EA5B-834F-A05C-17A360CA77DE}" srcOrd="4" destOrd="0" presId="urn:microsoft.com/office/officeart/2005/8/layout/vList2"/>
    <dgm:cxn modelId="{3916B2AF-DE74-984B-9C66-29767468330F}" type="presParOf" srcId="{6EE49ECA-351E-A44F-8C9B-AA555BF7E9DE}" destId="{7F7BE0BD-6D98-F042-9478-6D7186CC1FBF}" srcOrd="5" destOrd="0" presId="urn:microsoft.com/office/officeart/2005/8/layout/vList2"/>
    <dgm:cxn modelId="{52CD6008-6289-8A44-A5FB-4D35DD3B15AA}" type="presParOf" srcId="{6EE49ECA-351E-A44F-8C9B-AA555BF7E9DE}" destId="{CD398BC8-8CB8-314C-AED1-59D57324B954}" srcOrd="6" destOrd="0" presId="urn:microsoft.com/office/officeart/2005/8/layout/vList2"/>
    <dgm:cxn modelId="{4248A743-36D5-084E-9537-71FC4EDB1DE7}" type="presParOf" srcId="{6EE49ECA-351E-A44F-8C9B-AA555BF7E9DE}" destId="{0230DAFB-BDAC-0C43-BB22-5EE6BD12C8BF}" srcOrd="7" destOrd="0" presId="urn:microsoft.com/office/officeart/2005/8/layout/vList2"/>
    <dgm:cxn modelId="{32F1997A-7E5D-C141-A57B-4732B399279F}" type="presParOf" srcId="{6EE49ECA-351E-A44F-8C9B-AA555BF7E9DE}" destId="{F8332A8C-1DD5-2545-85C3-D415DAFD55E5}" srcOrd="8" destOrd="0" presId="urn:microsoft.com/office/officeart/2005/8/layout/vList2"/>
    <dgm:cxn modelId="{1905ED20-963D-3748-A6FF-6719C3EE15FF}" type="presParOf" srcId="{6EE49ECA-351E-A44F-8C9B-AA555BF7E9DE}" destId="{6B1CBBFB-A89A-E341-9122-ECF022622FB5}" srcOrd="9" destOrd="0" presId="urn:microsoft.com/office/officeart/2005/8/layout/vList2"/>
    <dgm:cxn modelId="{23BEB7AD-4DE2-7743-B8DB-A72D58337289}" type="presParOf" srcId="{6EE49ECA-351E-A44F-8C9B-AA555BF7E9DE}" destId="{47651EEA-A6FE-6148-A68B-0454DE3CCFD2}" srcOrd="10" destOrd="0" presId="urn:microsoft.com/office/officeart/2005/8/layout/vList2"/>
    <dgm:cxn modelId="{1815A9CC-A51B-6941-8A8A-CB1275F2ECC8}" type="presParOf" srcId="{6EE49ECA-351E-A44F-8C9B-AA555BF7E9DE}" destId="{3F6E8B5B-4192-4A49-B228-810A31837B2D}" srcOrd="1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31C6EA5-B889-49FE-A25F-061076DA7930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9162CDA-7828-41D0-8C4E-ABDF48162A6F}">
      <dgm:prSet/>
      <dgm:spPr/>
      <dgm:t>
        <a:bodyPr/>
        <a:lstStyle/>
        <a:p>
          <a:r>
            <a:rPr lang="en-US"/>
            <a:t>Resource efficiency</a:t>
          </a:r>
        </a:p>
      </dgm:t>
    </dgm:pt>
    <dgm:pt modelId="{2F149706-9866-4A77-9B36-AA80445737A8}" type="parTrans" cxnId="{982F8C41-8224-4107-9796-E2EC6E26BCD7}">
      <dgm:prSet/>
      <dgm:spPr/>
      <dgm:t>
        <a:bodyPr/>
        <a:lstStyle/>
        <a:p>
          <a:endParaRPr lang="en-US"/>
        </a:p>
      </dgm:t>
    </dgm:pt>
    <dgm:pt modelId="{FD825DB5-6E70-49FC-974D-DE7CDBB1D4AA}" type="sibTrans" cxnId="{982F8C41-8224-4107-9796-E2EC6E26BCD7}">
      <dgm:prSet/>
      <dgm:spPr/>
      <dgm:t>
        <a:bodyPr/>
        <a:lstStyle/>
        <a:p>
          <a:endParaRPr lang="en-US"/>
        </a:p>
      </dgm:t>
    </dgm:pt>
    <dgm:pt modelId="{43ACEB26-4074-4D69-A2C5-6E392C682A9A}">
      <dgm:prSet/>
      <dgm:spPr/>
      <dgm:t>
        <a:bodyPr/>
        <a:lstStyle/>
        <a:p>
          <a:r>
            <a:rPr lang="en-US"/>
            <a:t>Easier management</a:t>
          </a:r>
        </a:p>
      </dgm:t>
    </dgm:pt>
    <dgm:pt modelId="{3D28A8FF-110A-4C98-B1B8-F8D8905DA071}" type="parTrans" cxnId="{DEEE35FA-BA58-469D-B371-C11BCFE545D6}">
      <dgm:prSet/>
      <dgm:spPr/>
      <dgm:t>
        <a:bodyPr/>
        <a:lstStyle/>
        <a:p>
          <a:endParaRPr lang="en-US"/>
        </a:p>
      </dgm:t>
    </dgm:pt>
    <dgm:pt modelId="{6BE5A252-95E8-4514-A916-0975BA56E0F4}" type="sibTrans" cxnId="{DEEE35FA-BA58-469D-B371-C11BCFE545D6}">
      <dgm:prSet/>
      <dgm:spPr/>
      <dgm:t>
        <a:bodyPr/>
        <a:lstStyle/>
        <a:p>
          <a:endParaRPr lang="en-US"/>
        </a:p>
      </dgm:t>
    </dgm:pt>
    <dgm:pt modelId="{F79492A6-9895-4B02-99C8-A9DC424128B4}">
      <dgm:prSet/>
      <dgm:spPr/>
      <dgm:t>
        <a:bodyPr/>
        <a:lstStyle/>
        <a:p>
          <a:r>
            <a:rPr lang="en-US"/>
            <a:t>Minimal downtime</a:t>
          </a:r>
        </a:p>
      </dgm:t>
    </dgm:pt>
    <dgm:pt modelId="{24ECF6B2-EBAE-4448-AB84-F22189D0D447}" type="parTrans" cxnId="{EE1F79BE-4DCE-495F-8467-513497B1743B}">
      <dgm:prSet/>
      <dgm:spPr/>
      <dgm:t>
        <a:bodyPr/>
        <a:lstStyle/>
        <a:p>
          <a:endParaRPr lang="en-US"/>
        </a:p>
      </dgm:t>
    </dgm:pt>
    <dgm:pt modelId="{7596B840-A8AE-4309-87E0-864BD30CFD3E}" type="sibTrans" cxnId="{EE1F79BE-4DCE-495F-8467-513497B1743B}">
      <dgm:prSet/>
      <dgm:spPr/>
      <dgm:t>
        <a:bodyPr/>
        <a:lstStyle/>
        <a:p>
          <a:endParaRPr lang="en-US"/>
        </a:p>
      </dgm:t>
    </dgm:pt>
    <dgm:pt modelId="{02FCD537-9821-42AA-A24A-085E41831488}">
      <dgm:prSet/>
      <dgm:spPr/>
      <dgm:t>
        <a:bodyPr/>
        <a:lstStyle/>
        <a:p>
          <a:r>
            <a:rPr lang="en-US"/>
            <a:t>Faster provisioning</a:t>
          </a:r>
        </a:p>
      </dgm:t>
    </dgm:pt>
    <dgm:pt modelId="{3196F1E6-5EC1-4A05-90A3-CA2CF818C637}" type="parTrans" cxnId="{22BD42D8-067F-4C46-A293-4E264FCD9E18}">
      <dgm:prSet/>
      <dgm:spPr/>
      <dgm:t>
        <a:bodyPr/>
        <a:lstStyle/>
        <a:p>
          <a:endParaRPr lang="en-US"/>
        </a:p>
      </dgm:t>
    </dgm:pt>
    <dgm:pt modelId="{F7DC18AB-3FD5-4705-AFC5-A7C9826AF6D3}" type="sibTrans" cxnId="{22BD42D8-067F-4C46-A293-4E264FCD9E18}">
      <dgm:prSet/>
      <dgm:spPr/>
      <dgm:t>
        <a:bodyPr/>
        <a:lstStyle/>
        <a:p>
          <a:endParaRPr lang="en-US"/>
        </a:p>
      </dgm:t>
    </dgm:pt>
    <dgm:pt modelId="{396DAD2B-66F4-ED4D-9D09-7EA2307E9FE1}" type="pres">
      <dgm:prSet presAssocID="{D31C6EA5-B889-49FE-A25F-061076DA7930}" presName="vert0" presStyleCnt="0">
        <dgm:presLayoutVars>
          <dgm:dir/>
          <dgm:animOne val="branch"/>
          <dgm:animLvl val="lvl"/>
        </dgm:presLayoutVars>
      </dgm:prSet>
      <dgm:spPr/>
    </dgm:pt>
    <dgm:pt modelId="{A874D98C-FFF3-0740-B6EB-B7FAC5915DB4}" type="pres">
      <dgm:prSet presAssocID="{A9162CDA-7828-41D0-8C4E-ABDF48162A6F}" presName="thickLine" presStyleLbl="alignNode1" presStyleIdx="0" presStyleCnt="4"/>
      <dgm:spPr/>
    </dgm:pt>
    <dgm:pt modelId="{83C810B7-0112-884D-A132-DAB0C3955ED6}" type="pres">
      <dgm:prSet presAssocID="{A9162CDA-7828-41D0-8C4E-ABDF48162A6F}" presName="horz1" presStyleCnt="0"/>
      <dgm:spPr/>
    </dgm:pt>
    <dgm:pt modelId="{13B0EEE5-A349-484D-B5CA-D9AB8577C974}" type="pres">
      <dgm:prSet presAssocID="{A9162CDA-7828-41D0-8C4E-ABDF48162A6F}" presName="tx1" presStyleLbl="revTx" presStyleIdx="0" presStyleCnt="4"/>
      <dgm:spPr/>
    </dgm:pt>
    <dgm:pt modelId="{C077D9B5-C86A-8B43-9646-D93345FAE654}" type="pres">
      <dgm:prSet presAssocID="{A9162CDA-7828-41D0-8C4E-ABDF48162A6F}" presName="vert1" presStyleCnt="0"/>
      <dgm:spPr/>
    </dgm:pt>
    <dgm:pt modelId="{54CDC88A-F26F-CD48-9ADC-89F25D8CE815}" type="pres">
      <dgm:prSet presAssocID="{43ACEB26-4074-4D69-A2C5-6E392C682A9A}" presName="thickLine" presStyleLbl="alignNode1" presStyleIdx="1" presStyleCnt="4"/>
      <dgm:spPr/>
    </dgm:pt>
    <dgm:pt modelId="{5869D09E-744B-5F48-9A72-C7A80510DFAF}" type="pres">
      <dgm:prSet presAssocID="{43ACEB26-4074-4D69-A2C5-6E392C682A9A}" presName="horz1" presStyleCnt="0"/>
      <dgm:spPr/>
    </dgm:pt>
    <dgm:pt modelId="{70D2EE41-E17A-8C4A-93E1-F057BB045F9D}" type="pres">
      <dgm:prSet presAssocID="{43ACEB26-4074-4D69-A2C5-6E392C682A9A}" presName="tx1" presStyleLbl="revTx" presStyleIdx="1" presStyleCnt="4"/>
      <dgm:spPr/>
    </dgm:pt>
    <dgm:pt modelId="{15BE53E0-9D18-C842-A719-F1D2BB38C3B9}" type="pres">
      <dgm:prSet presAssocID="{43ACEB26-4074-4D69-A2C5-6E392C682A9A}" presName="vert1" presStyleCnt="0"/>
      <dgm:spPr/>
    </dgm:pt>
    <dgm:pt modelId="{E298714C-AFC1-5C4F-8253-1BDCDD26BD76}" type="pres">
      <dgm:prSet presAssocID="{F79492A6-9895-4B02-99C8-A9DC424128B4}" presName="thickLine" presStyleLbl="alignNode1" presStyleIdx="2" presStyleCnt="4"/>
      <dgm:spPr/>
    </dgm:pt>
    <dgm:pt modelId="{84CEBDE5-EE64-8349-BDB5-774092E3CB9F}" type="pres">
      <dgm:prSet presAssocID="{F79492A6-9895-4B02-99C8-A9DC424128B4}" presName="horz1" presStyleCnt="0"/>
      <dgm:spPr/>
    </dgm:pt>
    <dgm:pt modelId="{63AAC6A9-4B0D-2843-8A66-044945883503}" type="pres">
      <dgm:prSet presAssocID="{F79492A6-9895-4B02-99C8-A9DC424128B4}" presName="tx1" presStyleLbl="revTx" presStyleIdx="2" presStyleCnt="4"/>
      <dgm:spPr/>
    </dgm:pt>
    <dgm:pt modelId="{DAECE614-CE52-2F4E-BA9D-CBBF2FC8BAC5}" type="pres">
      <dgm:prSet presAssocID="{F79492A6-9895-4B02-99C8-A9DC424128B4}" presName="vert1" presStyleCnt="0"/>
      <dgm:spPr/>
    </dgm:pt>
    <dgm:pt modelId="{074240F7-78D4-6641-A2AB-AC7C8F2E5685}" type="pres">
      <dgm:prSet presAssocID="{02FCD537-9821-42AA-A24A-085E41831488}" presName="thickLine" presStyleLbl="alignNode1" presStyleIdx="3" presStyleCnt="4"/>
      <dgm:spPr/>
    </dgm:pt>
    <dgm:pt modelId="{746541AF-EE06-C346-96BE-26A59797547D}" type="pres">
      <dgm:prSet presAssocID="{02FCD537-9821-42AA-A24A-085E41831488}" presName="horz1" presStyleCnt="0"/>
      <dgm:spPr/>
    </dgm:pt>
    <dgm:pt modelId="{FB83A81F-1598-614D-B89F-075A389C4C4E}" type="pres">
      <dgm:prSet presAssocID="{02FCD537-9821-42AA-A24A-085E41831488}" presName="tx1" presStyleLbl="revTx" presStyleIdx="3" presStyleCnt="4"/>
      <dgm:spPr/>
    </dgm:pt>
    <dgm:pt modelId="{26C5B398-C8F5-0947-8D49-9741405EB6C0}" type="pres">
      <dgm:prSet presAssocID="{02FCD537-9821-42AA-A24A-085E41831488}" presName="vert1" presStyleCnt="0"/>
      <dgm:spPr/>
    </dgm:pt>
  </dgm:ptLst>
  <dgm:cxnLst>
    <dgm:cxn modelId="{982F8C41-8224-4107-9796-E2EC6E26BCD7}" srcId="{D31C6EA5-B889-49FE-A25F-061076DA7930}" destId="{A9162CDA-7828-41D0-8C4E-ABDF48162A6F}" srcOrd="0" destOrd="0" parTransId="{2F149706-9866-4A77-9B36-AA80445737A8}" sibTransId="{FD825DB5-6E70-49FC-974D-DE7CDBB1D4AA}"/>
    <dgm:cxn modelId="{A681EB6E-F917-A743-A210-12A5E6699657}" type="presOf" srcId="{02FCD537-9821-42AA-A24A-085E41831488}" destId="{FB83A81F-1598-614D-B89F-075A389C4C4E}" srcOrd="0" destOrd="0" presId="urn:microsoft.com/office/officeart/2008/layout/LinedList"/>
    <dgm:cxn modelId="{D84D1E78-024D-7F46-8AB7-6028267FE592}" type="presOf" srcId="{F79492A6-9895-4B02-99C8-A9DC424128B4}" destId="{63AAC6A9-4B0D-2843-8A66-044945883503}" srcOrd="0" destOrd="0" presId="urn:microsoft.com/office/officeart/2008/layout/LinedList"/>
    <dgm:cxn modelId="{EE1F79BE-4DCE-495F-8467-513497B1743B}" srcId="{D31C6EA5-B889-49FE-A25F-061076DA7930}" destId="{F79492A6-9895-4B02-99C8-A9DC424128B4}" srcOrd="2" destOrd="0" parTransId="{24ECF6B2-EBAE-4448-AB84-F22189D0D447}" sibTransId="{7596B840-A8AE-4309-87E0-864BD30CFD3E}"/>
    <dgm:cxn modelId="{92C9B5C0-5756-E642-A98E-4273D43E5747}" type="presOf" srcId="{A9162CDA-7828-41D0-8C4E-ABDF48162A6F}" destId="{13B0EEE5-A349-484D-B5CA-D9AB8577C974}" srcOrd="0" destOrd="0" presId="urn:microsoft.com/office/officeart/2008/layout/LinedList"/>
    <dgm:cxn modelId="{22BD42D8-067F-4C46-A293-4E264FCD9E18}" srcId="{D31C6EA5-B889-49FE-A25F-061076DA7930}" destId="{02FCD537-9821-42AA-A24A-085E41831488}" srcOrd="3" destOrd="0" parTransId="{3196F1E6-5EC1-4A05-90A3-CA2CF818C637}" sibTransId="{F7DC18AB-3FD5-4705-AFC5-A7C9826AF6D3}"/>
    <dgm:cxn modelId="{1AE5EFE6-9098-2C4A-9C8B-831A1999F16B}" type="presOf" srcId="{D31C6EA5-B889-49FE-A25F-061076DA7930}" destId="{396DAD2B-66F4-ED4D-9D09-7EA2307E9FE1}" srcOrd="0" destOrd="0" presId="urn:microsoft.com/office/officeart/2008/layout/LinedList"/>
    <dgm:cxn modelId="{6EC74CF7-1834-0A49-9F4E-6C1B657AA367}" type="presOf" srcId="{43ACEB26-4074-4D69-A2C5-6E392C682A9A}" destId="{70D2EE41-E17A-8C4A-93E1-F057BB045F9D}" srcOrd="0" destOrd="0" presId="urn:microsoft.com/office/officeart/2008/layout/LinedList"/>
    <dgm:cxn modelId="{DEEE35FA-BA58-469D-B371-C11BCFE545D6}" srcId="{D31C6EA5-B889-49FE-A25F-061076DA7930}" destId="{43ACEB26-4074-4D69-A2C5-6E392C682A9A}" srcOrd="1" destOrd="0" parTransId="{3D28A8FF-110A-4C98-B1B8-F8D8905DA071}" sibTransId="{6BE5A252-95E8-4514-A916-0975BA56E0F4}"/>
    <dgm:cxn modelId="{F71D2072-3ECC-5E48-9FAE-200961227BE5}" type="presParOf" srcId="{396DAD2B-66F4-ED4D-9D09-7EA2307E9FE1}" destId="{A874D98C-FFF3-0740-B6EB-B7FAC5915DB4}" srcOrd="0" destOrd="0" presId="urn:microsoft.com/office/officeart/2008/layout/LinedList"/>
    <dgm:cxn modelId="{8E57BD17-114E-4E49-ADF9-B25E70DD61C4}" type="presParOf" srcId="{396DAD2B-66F4-ED4D-9D09-7EA2307E9FE1}" destId="{83C810B7-0112-884D-A132-DAB0C3955ED6}" srcOrd="1" destOrd="0" presId="urn:microsoft.com/office/officeart/2008/layout/LinedList"/>
    <dgm:cxn modelId="{5936D2CA-F9D2-D44A-8283-6509D41E7EE7}" type="presParOf" srcId="{83C810B7-0112-884D-A132-DAB0C3955ED6}" destId="{13B0EEE5-A349-484D-B5CA-D9AB8577C974}" srcOrd="0" destOrd="0" presId="urn:microsoft.com/office/officeart/2008/layout/LinedList"/>
    <dgm:cxn modelId="{E24EBB64-836E-C442-88C2-565DF31D05A7}" type="presParOf" srcId="{83C810B7-0112-884D-A132-DAB0C3955ED6}" destId="{C077D9B5-C86A-8B43-9646-D93345FAE654}" srcOrd="1" destOrd="0" presId="urn:microsoft.com/office/officeart/2008/layout/LinedList"/>
    <dgm:cxn modelId="{3D2085E1-DD10-0543-87A7-9513144E8134}" type="presParOf" srcId="{396DAD2B-66F4-ED4D-9D09-7EA2307E9FE1}" destId="{54CDC88A-F26F-CD48-9ADC-89F25D8CE815}" srcOrd="2" destOrd="0" presId="urn:microsoft.com/office/officeart/2008/layout/LinedList"/>
    <dgm:cxn modelId="{BB2CF63A-D04E-BB40-A272-08450C477A97}" type="presParOf" srcId="{396DAD2B-66F4-ED4D-9D09-7EA2307E9FE1}" destId="{5869D09E-744B-5F48-9A72-C7A80510DFAF}" srcOrd="3" destOrd="0" presId="urn:microsoft.com/office/officeart/2008/layout/LinedList"/>
    <dgm:cxn modelId="{5C6F56EC-A1FB-E24C-97D8-6EEC06A51E96}" type="presParOf" srcId="{5869D09E-744B-5F48-9A72-C7A80510DFAF}" destId="{70D2EE41-E17A-8C4A-93E1-F057BB045F9D}" srcOrd="0" destOrd="0" presId="urn:microsoft.com/office/officeart/2008/layout/LinedList"/>
    <dgm:cxn modelId="{B9CEC667-F75E-FF4B-96AF-F1DE986A1715}" type="presParOf" srcId="{5869D09E-744B-5F48-9A72-C7A80510DFAF}" destId="{15BE53E0-9D18-C842-A719-F1D2BB38C3B9}" srcOrd="1" destOrd="0" presId="urn:microsoft.com/office/officeart/2008/layout/LinedList"/>
    <dgm:cxn modelId="{4A4039D6-EDEE-3748-B944-2A36827F26B4}" type="presParOf" srcId="{396DAD2B-66F4-ED4D-9D09-7EA2307E9FE1}" destId="{E298714C-AFC1-5C4F-8253-1BDCDD26BD76}" srcOrd="4" destOrd="0" presId="urn:microsoft.com/office/officeart/2008/layout/LinedList"/>
    <dgm:cxn modelId="{B2360335-3A0E-8C40-8D83-56A494DABB79}" type="presParOf" srcId="{396DAD2B-66F4-ED4D-9D09-7EA2307E9FE1}" destId="{84CEBDE5-EE64-8349-BDB5-774092E3CB9F}" srcOrd="5" destOrd="0" presId="urn:microsoft.com/office/officeart/2008/layout/LinedList"/>
    <dgm:cxn modelId="{F3DF29FE-A32F-DA41-A2AE-C8DCDC703649}" type="presParOf" srcId="{84CEBDE5-EE64-8349-BDB5-774092E3CB9F}" destId="{63AAC6A9-4B0D-2843-8A66-044945883503}" srcOrd="0" destOrd="0" presId="urn:microsoft.com/office/officeart/2008/layout/LinedList"/>
    <dgm:cxn modelId="{56E15087-0D0E-1242-A31A-AFD392C2E6D0}" type="presParOf" srcId="{84CEBDE5-EE64-8349-BDB5-774092E3CB9F}" destId="{DAECE614-CE52-2F4E-BA9D-CBBF2FC8BAC5}" srcOrd="1" destOrd="0" presId="urn:microsoft.com/office/officeart/2008/layout/LinedList"/>
    <dgm:cxn modelId="{A9540591-B177-AA4B-93D9-07AF10A77CD8}" type="presParOf" srcId="{396DAD2B-66F4-ED4D-9D09-7EA2307E9FE1}" destId="{074240F7-78D4-6641-A2AB-AC7C8F2E5685}" srcOrd="6" destOrd="0" presId="urn:microsoft.com/office/officeart/2008/layout/LinedList"/>
    <dgm:cxn modelId="{9FD3631A-5843-B447-91C5-9E546AA9F098}" type="presParOf" srcId="{396DAD2B-66F4-ED4D-9D09-7EA2307E9FE1}" destId="{746541AF-EE06-C346-96BE-26A59797547D}" srcOrd="7" destOrd="0" presId="urn:microsoft.com/office/officeart/2008/layout/LinedList"/>
    <dgm:cxn modelId="{B46D6BC9-93A5-F54D-A7E8-94E843B23C72}" type="presParOf" srcId="{746541AF-EE06-C346-96BE-26A59797547D}" destId="{FB83A81F-1598-614D-B89F-075A389C4C4E}" srcOrd="0" destOrd="0" presId="urn:microsoft.com/office/officeart/2008/layout/LinedList"/>
    <dgm:cxn modelId="{EA19C054-EB25-EA4A-9BA7-00F55985105B}" type="presParOf" srcId="{746541AF-EE06-C346-96BE-26A59797547D}" destId="{26C5B398-C8F5-0947-8D49-9741405EB6C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A4042D3-E019-C34A-B493-488E4C6B5F7A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7F4D956-6927-134D-AF81-2237C622AE7B}">
      <dgm:prSet/>
      <dgm:spPr/>
      <dgm:t>
        <a:bodyPr/>
        <a:lstStyle/>
        <a:p>
          <a:r>
            <a:rPr lang="en-US"/>
            <a:t>AWS</a:t>
          </a:r>
        </a:p>
      </dgm:t>
    </dgm:pt>
    <dgm:pt modelId="{CC530964-C9C0-FB44-B5B2-99CAD841BE3C}" type="parTrans" cxnId="{CA60844C-1BFE-3741-A485-95B7F5A14DFC}">
      <dgm:prSet/>
      <dgm:spPr/>
      <dgm:t>
        <a:bodyPr/>
        <a:lstStyle/>
        <a:p>
          <a:endParaRPr lang="en-US"/>
        </a:p>
      </dgm:t>
    </dgm:pt>
    <dgm:pt modelId="{08146EE8-D7BD-1A40-BD27-DF4E36A41E70}" type="sibTrans" cxnId="{CA60844C-1BFE-3741-A485-95B7F5A14DFC}">
      <dgm:prSet/>
      <dgm:spPr/>
      <dgm:t>
        <a:bodyPr/>
        <a:lstStyle/>
        <a:p>
          <a:endParaRPr lang="en-US"/>
        </a:p>
      </dgm:t>
    </dgm:pt>
    <dgm:pt modelId="{F9F5C338-0709-CA4C-AC09-80F54F723372}">
      <dgm:prSet/>
      <dgm:spPr/>
      <dgm:t>
        <a:bodyPr/>
        <a:lstStyle/>
        <a:p>
          <a:r>
            <a:rPr lang="en-US" dirty="0"/>
            <a:t>EC2 (Elastic Compute Cloud)</a:t>
          </a:r>
        </a:p>
      </dgm:t>
    </dgm:pt>
    <dgm:pt modelId="{D168CE8A-84A5-2841-BFDF-7E32CDC7EAB4}" type="parTrans" cxnId="{CB9D08A9-B168-0B42-A924-3EAA2F73CE88}">
      <dgm:prSet/>
      <dgm:spPr/>
      <dgm:t>
        <a:bodyPr/>
        <a:lstStyle/>
        <a:p>
          <a:endParaRPr lang="en-US"/>
        </a:p>
      </dgm:t>
    </dgm:pt>
    <dgm:pt modelId="{75815CFC-43DE-9A4F-893B-683C3C489F08}" type="sibTrans" cxnId="{CB9D08A9-B168-0B42-A924-3EAA2F73CE88}">
      <dgm:prSet/>
      <dgm:spPr/>
      <dgm:t>
        <a:bodyPr/>
        <a:lstStyle/>
        <a:p>
          <a:endParaRPr lang="en-US"/>
        </a:p>
      </dgm:t>
    </dgm:pt>
    <dgm:pt modelId="{52D813D8-BFA0-9843-B8E9-E11DB4E8A82C}">
      <dgm:prSet/>
      <dgm:spPr/>
      <dgm:t>
        <a:bodyPr/>
        <a:lstStyle/>
        <a:p>
          <a:r>
            <a:rPr lang="en-US"/>
            <a:t>“EC2 Instance”</a:t>
          </a:r>
        </a:p>
      </dgm:t>
    </dgm:pt>
    <dgm:pt modelId="{7AB7505C-0B4F-3644-AB1C-9AE67831F03A}" type="parTrans" cxnId="{11E46F81-F341-5B4B-BAE0-69BA1EC5E517}">
      <dgm:prSet/>
      <dgm:spPr/>
      <dgm:t>
        <a:bodyPr/>
        <a:lstStyle/>
        <a:p>
          <a:endParaRPr lang="en-US"/>
        </a:p>
      </dgm:t>
    </dgm:pt>
    <dgm:pt modelId="{1B6C27A2-62B3-404D-8493-D03B37AD9E1F}" type="sibTrans" cxnId="{11E46F81-F341-5B4B-BAE0-69BA1EC5E517}">
      <dgm:prSet/>
      <dgm:spPr/>
      <dgm:t>
        <a:bodyPr/>
        <a:lstStyle/>
        <a:p>
          <a:endParaRPr lang="en-US"/>
        </a:p>
      </dgm:t>
    </dgm:pt>
    <dgm:pt modelId="{0403E8F2-87F1-7747-A991-A35039A407D0}">
      <dgm:prSet/>
      <dgm:spPr/>
      <dgm:t>
        <a:bodyPr/>
        <a:lstStyle/>
        <a:p>
          <a:r>
            <a:rPr lang="en-US"/>
            <a:t>Azure</a:t>
          </a:r>
        </a:p>
      </dgm:t>
    </dgm:pt>
    <dgm:pt modelId="{C293CC75-D62C-D242-A90B-13D7C4714802}" type="parTrans" cxnId="{F642824B-6584-D446-99A2-A4EFAC671A8E}">
      <dgm:prSet/>
      <dgm:spPr/>
      <dgm:t>
        <a:bodyPr/>
        <a:lstStyle/>
        <a:p>
          <a:endParaRPr lang="en-US"/>
        </a:p>
      </dgm:t>
    </dgm:pt>
    <dgm:pt modelId="{DA494670-27D7-7C42-8466-CE2AE15DA464}" type="sibTrans" cxnId="{F642824B-6584-D446-99A2-A4EFAC671A8E}">
      <dgm:prSet/>
      <dgm:spPr/>
      <dgm:t>
        <a:bodyPr/>
        <a:lstStyle/>
        <a:p>
          <a:endParaRPr lang="en-US"/>
        </a:p>
      </dgm:t>
    </dgm:pt>
    <dgm:pt modelId="{79DDC51C-2FDA-1D4C-8E87-C028013DC17A}">
      <dgm:prSet/>
      <dgm:spPr/>
      <dgm:t>
        <a:bodyPr/>
        <a:lstStyle/>
        <a:p>
          <a:r>
            <a:rPr lang="en-US" dirty="0"/>
            <a:t>Virtual machines</a:t>
          </a:r>
        </a:p>
      </dgm:t>
    </dgm:pt>
    <dgm:pt modelId="{26B7C871-EFB7-5649-A9AC-8C37A4AD4C14}" type="parTrans" cxnId="{EAC6A979-7410-A748-ABE2-1DD1E2BA5BCD}">
      <dgm:prSet/>
      <dgm:spPr/>
      <dgm:t>
        <a:bodyPr/>
        <a:lstStyle/>
        <a:p>
          <a:endParaRPr lang="en-US"/>
        </a:p>
      </dgm:t>
    </dgm:pt>
    <dgm:pt modelId="{827A123C-D906-3744-9FEE-C789E9A74FD6}" type="sibTrans" cxnId="{EAC6A979-7410-A748-ABE2-1DD1E2BA5BCD}">
      <dgm:prSet/>
      <dgm:spPr/>
      <dgm:t>
        <a:bodyPr/>
        <a:lstStyle/>
        <a:p>
          <a:endParaRPr lang="en-US"/>
        </a:p>
      </dgm:t>
    </dgm:pt>
    <dgm:pt modelId="{9A62EA19-1FEF-684A-9654-170A7123F0CD}">
      <dgm:prSet/>
      <dgm:spPr/>
      <dgm:t>
        <a:bodyPr/>
        <a:lstStyle/>
        <a:p>
          <a:r>
            <a:rPr lang="en-US"/>
            <a:t>GCP</a:t>
          </a:r>
        </a:p>
      </dgm:t>
    </dgm:pt>
    <dgm:pt modelId="{DC112E79-B4B1-2440-AD57-A36A97D9999B}" type="parTrans" cxnId="{5D018F99-3C90-EA47-92A2-6763912FB437}">
      <dgm:prSet/>
      <dgm:spPr/>
      <dgm:t>
        <a:bodyPr/>
        <a:lstStyle/>
        <a:p>
          <a:endParaRPr lang="en-US"/>
        </a:p>
      </dgm:t>
    </dgm:pt>
    <dgm:pt modelId="{02F7C77D-805A-8346-92A0-5F7BA211F9CB}" type="sibTrans" cxnId="{5D018F99-3C90-EA47-92A2-6763912FB437}">
      <dgm:prSet/>
      <dgm:spPr/>
      <dgm:t>
        <a:bodyPr/>
        <a:lstStyle/>
        <a:p>
          <a:endParaRPr lang="en-US"/>
        </a:p>
      </dgm:t>
    </dgm:pt>
    <dgm:pt modelId="{BD6CC8B3-BCEB-1041-9300-3E4A8D177275}">
      <dgm:prSet/>
      <dgm:spPr/>
      <dgm:t>
        <a:bodyPr/>
        <a:lstStyle/>
        <a:p>
          <a:r>
            <a:rPr lang="en-US" dirty="0"/>
            <a:t>Compute Engine </a:t>
          </a:r>
        </a:p>
      </dgm:t>
    </dgm:pt>
    <dgm:pt modelId="{FC687D1B-3FFF-D44A-9E9A-41B77042C6CE}" type="parTrans" cxnId="{70FD873A-F80B-7044-86C6-98670DC32E7E}">
      <dgm:prSet/>
      <dgm:spPr/>
      <dgm:t>
        <a:bodyPr/>
        <a:lstStyle/>
        <a:p>
          <a:endParaRPr lang="en-US"/>
        </a:p>
      </dgm:t>
    </dgm:pt>
    <dgm:pt modelId="{840A4D28-7827-8D4F-9875-E0C51D881BD0}" type="sibTrans" cxnId="{70FD873A-F80B-7044-86C6-98670DC32E7E}">
      <dgm:prSet/>
      <dgm:spPr/>
      <dgm:t>
        <a:bodyPr/>
        <a:lstStyle/>
        <a:p>
          <a:endParaRPr lang="en-US"/>
        </a:p>
      </dgm:t>
    </dgm:pt>
    <dgm:pt modelId="{0F224187-31DC-1647-8ACC-981218BBAF46}">
      <dgm:prSet/>
      <dgm:spPr/>
      <dgm:t>
        <a:bodyPr/>
        <a:lstStyle/>
        <a:p>
          <a:r>
            <a:rPr lang="en-US" dirty="0"/>
            <a:t>VM Instance</a:t>
          </a:r>
        </a:p>
      </dgm:t>
    </dgm:pt>
    <dgm:pt modelId="{2188F0E9-7993-CC45-BF48-6C4AC2803704}" type="parTrans" cxnId="{B837E83D-DCFE-DF48-9BCD-C6A1DBD54C8D}">
      <dgm:prSet/>
      <dgm:spPr/>
      <dgm:t>
        <a:bodyPr/>
        <a:lstStyle/>
        <a:p>
          <a:endParaRPr lang="en-US"/>
        </a:p>
      </dgm:t>
    </dgm:pt>
    <dgm:pt modelId="{ECAB77C1-A725-AE40-AE22-9FD6C79E2B04}" type="sibTrans" cxnId="{B837E83D-DCFE-DF48-9BCD-C6A1DBD54C8D}">
      <dgm:prSet/>
      <dgm:spPr/>
      <dgm:t>
        <a:bodyPr/>
        <a:lstStyle/>
        <a:p>
          <a:endParaRPr lang="en-US"/>
        </a:p>
      </dgm:t>
    </dgm:pt>
    <dgm:pt modelId="{EB0534B8-E922-5247-96D5-297F16E40435}">
      <dgm:prSet/>
      <dgm:spPr/>
      <dgm:t>
        <a:bodyPr/>
        <a:lstStyle/>
        <a:p>
          <a:r>
            <a:rPr lang="en-US"/>
            <a:t>DigitalOcean</a:t>
          </a:r>
        </a:p>
      </dgm:t>
    </dgm:pt>
    <dgm:pt modelId="{7EE30FDE-24D2-004F-B600-EE78E00B1068}" type="parTrans" cxnId="{4DC6F066-9571-AD4C-89EE-F96315C45E04}">
      <dgm:prSet/>
      <dgm:spPr/>
      <dgm:t>
        <a:bodyPr/>
        <a:lstStyle/>
        <a:p>
          <a:endParaRPr lang="en-US"/>
        </a:p>
      </dgm:t>
    </dgm:pt>
    <dgm:pt modelId="{06EABDBC-D87A-DE44-841F-5F7491D5BF71}" type="sibTrans" cxnId="{4DC6F066-9571-AD4C-89EE-F96315C45E04}">
      <dgm:prSet/>
      <dgm:spPr/>
      <dgm:t>
        <a:bodyPr/>
        <a:lstStyle/>
        <a:p>
          <a:endParaRPr lang="en-US"/>
        </a:p>
      </dgm:t>
    </dgm:pt>
    <dgm:pt modelId="{1F505FB0-6FA1-D945-A494-9F35B2792540}">
      <dgm:prSet/>
      <dgm:spPr/>
      <dgm:t>
        <a:bodyPr/>
        <a:lstStyle/>
        <a:p>
          <a:r>
            <a:rPr lang="en-US"/>
            <a:t>Droplet</a:t>
          </a:r>
        </a:p>
      </dgm:t>
    </dgm:pt>
    <dgm:pt modelId="{4DFA20E8-CD64-6640-90C3-71C572E186A4}" type="parTrans" cxnId="{03AA853F-7E76-C243-B55E-861A009D3953}">
      <dgm:prSet/>
      <dgm:spPr/>
      <dgm:t>
        <a:bodyPr/>
        <a:lstStyle/>
        <a:p>
          <a:endParaRPr lang="en-US"/>
        </a:p>
      </dgm:t>
    </dgm:pt>
    <dgm:pt modelId="{11B2E5D2-53AC-AF48-91E5-0628B7DFEF37}" type="sibTrans" cxnId="{03AA853F-7E76-C243-B55E-861A009D3953}">
      <dgm:prSet/>
      <dgm:spPr/>
      <dgm:t>
        <a:bodyPr/>
        <a:lstStyle/>
        <a:p>
          <a:endParaRPr lang="en-US"/>
        </a:p>
      </dgm:t>
    </dgm:pt>
    <dgm:pt modelId="{4904F23A-5DE2-2145-8E44-BD791C2233B5}" type="pres">
      <dgm:prSet presAssocID="{0A4042D3-E019-C34A-B493-488E4C6B5F7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09B9579-CBB4-F64F-B3BB-90CB091B38EE}" type="pres">
      <dgm:prSet presAssocID="{07F4D956-6927-134D-AF81-2237C622AE7B}" presName="root" presStyleCnt="0"/>
      <dgm:spPr/>
    </dgm:pt>
    <dgm:pt modelId="{AB99B1E1-1132-DF48-A808-BE7E4399531B}" type="pres">
      <dgm:prSet presAssocID="{07F4D956-6927-134D-AF81-2237C622AE7B}" presName="rootComposite" presStyleCnt="0"/>
      <dgm:spPr/>
    </dgm:pt>
    <dgm:pt modelId="{B732D750-4AEA-894A-8A37-8C1F0209D63F}" type="pres">
      <dgm:prSet presAssocID="{07F4D956-6927-134D-AF81-2237C622AE7B}" presName="rootText" presStyleLbl="node1" presStyleIdx="0" presStyleCnt="4"/>
      <dgm:spPr/>
    </dgm:pt>
    <dgm:pt modelId="{63E602BE-3AE5-A241-9D93-C63A6575CC5B}" type="pres">
      <dgm:prSet presAssocID="{07F4D956-6927-134D-AF81-2237C622AE7B}" presName="rootConnector" presStyleLbl="node1" presStyleIdx="0" presStyleCnt="4"/>
      <dgm:spPr/>
    </dgm:pt>
    <dgm:pt modelId="{C77BEFE3-D55E-3047-8C6D-8FF8C0214E6A}" type="pres">
      <dgm:prSet presAssocID="{07F4D956-6927-134D-AF81-2237C622AE7B}" presName="childShape" presStyleCnt="0"/>
      <dgm:spPr/>
    </dgm:pt>
    <dgm:pt modelId="{2D121107-2BE1-CC44-8074-046F6BD00CB3}" type="pres">
      <dgm:prSet presAssocID="{D168CE8A-84A5-2841-BFDF-7E32CDC7EAB4}" presName="Name13" presStyleLbl="parChTrans1D2" presStyleIdx="0" presStyleCnt="6"/>
      <dgm:spPr/>
    </dgm:pt>
    <dgm:pt modelId="{349A3F14-4FF9-8A4D-9E01-726B62894924}" type="pres">
      <dgm:prSet presAssocID="{F9F5C338-0709-CA4C-AC09-80F54F723372}" presName="childText" presStyleLbl="bgAcc1" presStyleIdx="0" presStyleCnt="6">
        <dgm:presLayoutVars>
          <dgm:bulletEnabled val="1"/>
        </dgm:presLayoutVars>
      </dgm:prSet>
      <dgm:spPr/>
    </dgm:pt>
    <dgm:pt modelId="{E65E02E9-B21B-C14B-88EF-294DEACF1431}" type="pres">
      <dgm:prSet presAssocID="{7AB7505C-0B4F-3644-AB1C-9AE67831F03A}" presName="Name13" presStyleLbl="parChTrans1D2" presStyleIdx="1" presStyleCnt="6"/>
      <dgm:spPr/>
    </dgm:pt>
    <dgm:pt modelId="{657490D9-1DEB-134F-A423-DA2128897569}" type="pres">
      <dgm:prSet presAssocID="{52D813D8-BFA0-9843-B8E9-E11DB4E8A82C}" presName="childText" presStyleLbl="bgAcc1" presStyleIdx="1" presStyleCnt="6">
        <dgm:presLayoutVars>
          <dgm:bulletEnabled val="1"/>
        </dgm:presLayoutVars>
      </dgm:prSet>
      <dgm:spPr/>
    </dgm:pt>
    <dgm:pt modelId="{0D30D1B5-422B-6747-A720-0AA47F64A3B1}" type="pres">
      <dgm:prSet presAssocID="{0403E8F2-87F1-7747-A991-A35039A407D0}" presName="root" presStyleCnt="0"/>
      <dgm:spPr/>
    </dgm:pt>
    <dgm:pt modelId="{55CE9A16-FA7F-BA4D-9FE1-B48B224E0CE5}" type="pres">
      <dgm:prSet presAssocID="{0403E8F2-87F1-7747-A991-A35039A407D0}" presName="rootComposite" presStyleCnt="0"/>
      <dgm:spPr/>
    </dgm:pt>
    <dgm:pt modelId="{958C2783-199F-3B46-8042-8544EACC9209}" type="pres">
      <dgm:prSet presAssocID="{0403E8F2-87F1-7747-A991-A35039A407D0}" presName="rootText" presStyleLbl="node1" presStyleIdx="1" presStyleCnt="4"/>
      <dgm:spPr/>
    </dgm:pt>
    <dgm:pt modelId="{9DAC5849-978A-344E-BF6A-C18878151F88}" type="pres">
      <dgm:prSet presAssocID="{0403E8F2-87F1-7747-A991-A35039A407D0}" presName="rootConnector" presStyleLbl="node1" presStyleIdx="1" presStyleCnt="4"/>
      <dgm:spPr/>
    </dgm:pt>
    <dgm:pt modelId="{F559C11F-DCDD-054F-9809-50755E42552C}" type="pres">
      <dgm:prSet presAssocID="{0403E8F2-87F1-7747-A991-A35039A407D0}" presName="childShape" presStyleCnt="0"/>
      <dgm:spPr/>
    </dgm:pt>
    <dgm:pt modelId="{ACB216CE-8A93-0442-8E63-F2ACAA182240}" type="pres">
      <dgm:prSet presAssocID="{26B7C871-EFB7-5649-A9AC-8C37A4AD4C14}" presName="Name13" presStyleLbl="parChTrans1D2" presStyleIdx="2" presStyleCnt="6"/>
      <dgm:spPr/>
    </dgm:pt>
    <dgm:pt modelId="{11B23A7A-F11A-F246-82C0-272100C2F4D6}" type="pres">
      <dgm:prSet presAssocID="{79DDC51C-2FDA-1D4C-8E87-C028013DC17A}" presName="childText" presStyleLbl="bgAcc1" presStyleIdx="2" presStyleCnt="6">
        <dgm:presLayoutVars>
          <dgm:bulletEnabled val="1"/>
        </dgm:presLayoutVars>
      </dgm:prSet>
      <dgm:spPr/>
    </dgm:pt>
    <dgm:pt modelId="{C21FDBA0-1972-DC4B-9A4A-6E931259F7C2}" type="pres">
      <dgm:prSet presAssocID="{9A62EA19-1FEF-684A-9654-170A7123F0CD}" presName="root" presStyleCnt="0"/>
      <dgm:spPr/>
    </dgm:pt>
    <dgm:pt modelId="{1669BF8A-C43C-774A-AFC1-95720712DF33}" type="pres">
      <dgm:prSet presAssocID="{9A62EA19-1FEF-684A-9654-170A7123F0CD}" presName="rootComposite" presStyleCnt="0"/>
      <dgm:spPr/>
    </dgm:pt>
    <dgm:pt modelId="{13A12092-504A-C940-9F2A-E60416E39FD0}" type="pres">
      <dgm:prSet presAssocID="{9A62EA19-1FEF-684A-9654-170A7123F0CD}" presName="rootText" presStyleLbl="node1" presStyleIdx="2" presStyleCnt="4"/>
      <dgm:spPr/>
    </dgm:pt>
    <dgm:pt modelId="{DC2A89FE-5ABB-864C-9B9B-7E64AC790FA1}" type="pres">
      <dgm:prSet presAssocID="{9A62EA19-1FEF-684A-9654-170A7123F0CD}" presName="rootConnector" presStyleLbl="node1" presStyleIdx="2" presStyleCnt="4"/>
      <dgm:spPr/>
    </dgm:pt>
    <dgm:pt modelId="{5C2CA352-D789-DF4C-8EAC-9492850135C3}" type="pres">
      <dgm:prSet presAssocID="{9A62EA19-1FEF-684A-9654-170A7123F0CD}" presName="childShape" presStyleCnt="0"/>
      <dgm:spPr/>
    </dgm:pt>
    <dgm:pt modelId="{D71D7E98-4222-B64F-A443-AD8055170CB5}" type="pres">
      <dgm:prSet presAssocID="{FC687D1B-3FFF-D44A-9E9A-41B77042C6CE}" presName="Name13" presStyleLbl="parChTrans1D2" presStyleIdx="3" presStyleCnt="6"/>
      <dgm:spPr/>
    </dgm:pt>
    <dgm:pt modelId="{456A1F1A-EBEC-7C45-A229-4523DCA7DB89}" type="pres">
      <dgm:prSet presAssocID="{BD6CC8B3-BCEB-1041-9300-3E4A8D177275}" presName="childText" presStyleLbl="bgAcc1" presStyleIdx="3" presStyleCnt="6">
        <dgm:presLayoutVars>
          <dgm:bulletEnabled val="1"/>
        </dgm:presLayoutVars>
      </dgm:prSet>
      <dgm:spPr/>
    </dgm:pt>
    <dgm:pt modelId="{F816D2ED-634E-874B-8C07-A7C86C4A2008}" type="pres">
      <dgm:prSet presAssocID="{2188F0E9-7993-CC45-BF48-6C4AC2803704}" presName="Name13" presStyleLbl="parChTrans1D2" presStyleIdx="4" presStyleCnt="6"/>
      <dgm:spPr/>
    </dgm:pt>
    <dgm:pt modelId="{F008B7A0-1EB7-AB48-8585-DE80AE7EE3FA}" type="pres">
      <dgm:prSet presAssocID="{0F224187-31DC-1647-8ACC-981218BBAF46}" presName="childText" presStyleLbl="bgAcc1" presStyleIdx="4" presStyleCnt="6">
        <dgm:presLayoutVars>
          <dgm:bulletEnabled val="1"/>
        </dgm:presLayoutVars>
      </dgm:prSet>
      <dgm:spPr/>
    </dgm:pt>
    <dgm:pt modelId="{94E90EA3-6E73-D34D-B51E-802C381FAF6C}" type="pres">
      <dgm:prSet presAssocID="{EB0534B8-E922-5247-96D5-297F16E40435}" presName="root" presStyleCnt="0"/>
      <dgm:spPr/>
    </dgm:pt>
    <dgm:pt modelId="{8136D714-7FB6-514A-9C64-FA2F4F55906C}" type="pres">
      <dgm:prSet presAssocID="{EB0534B8-E922-5247-96D5-297F16E40435}" presName="rootComposite" presStyleCnt="0"/>
      <dgm:spPr/>
    </dgm:pt>
    <dgm:pt modelId="{20F14225-CA28-D240-9916-CBE61244C27B}" type="pres">
      <dgm:prSet presAssocID="{EB0534B8-E922-5247-96D5-297F16E40435}" presName="rootText" presStyleLbl="node1" presStyleIdx="3" presStyleCnt="4"/>
      <dgm:spPr/>
    </dgm:pt>
    <dgm:pt modelId="{C10F2A9E-D971-294F-9DBE-B728C6034593}" type="pres">
      <dgm:prSet presAssocID="{EB0534B8-E922-5247-96D5-297F16E40435}" presName="rootConnector" presStyleLbl="node1" presStyleIdx="3" presStyleCnt="4"/>
      <dgm:spPr/>
    </dgm:pt>
    <dgm:pt modelId="{C36851F9-6CC3-034B-A5B6-02EAC52413C4}" type="pres">
      <dgm:prSet presAssocID="{EB0534B8-E922-5247-96D5-297F16E40435}" presName="childShape" presStyleCnt="0"/>
      <dgm:spPr/>
    </dgm:pt>
    <dgm:pt modelId="{51518DE7-36A4-264A-914F-1DB45EC7EABA}" type="pres">
      <dgm:prSet presAssocID="{4DFA20E8-CD64-6640-90C3-71C572E186A4}" presName="Name13" presStyleLbl="parChTrans1D2" presStyleIdx="5" presStyleCnt="6"/>
      <dgm:spPr/>
    </dgm:pt>
    <dgm:pt modelId="{9B6F894B-7773-1D49-9096-CBF71CFE6097}" type="pres">
      <dgm:prSet presAssocID="{1F505FB0-6FA1-D945-A494-9F35B2792540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44B25911-301A-014A-896C-ABA26FD22103}" type="presOf" srcId="{F9F5C338-0709-CA4C-AC09-80F54F723372}" destId="{349A3F14-4FF9-8A4D-9E01-726B62894924}" srcOrd="0" destOrd="0" presId="urn:microsoft.com/office/officeart/2005/8/layout/hierarchy3"/>
    <dgm:cxn modelId="{9AC03017-34E5-0740-857E-E51919200CA3}" type="presOf" srcId="{07F4D956-6927-134D-AF81-2237C622AE7B}" destId="{63E602BE-3AE5-A241-9D93-C63A6575CC5B}" srcOrd="1" destOrd="0" presId="urn:microsoft.com/office/officeart/2005/8/layout/hierarchy3"/>
    <dgm:cxn modelId="{52C7A51B-8F77-E949-A1EA-46BC7FEC19D4}" type="presOf" srcId="{EB0534B8-E922-5247-96D5-297F16E40435}" destId="{20F14225-CA28-D240-9916-CBE61244C27B}" srcOrd="0" destOrd="0" presId="urn:microsoft.com/office/officeart/2005/8/layout/hierarchy3"/>
    <dgm:cxn modelId="{4AF9D21C-2AF8-474A-9797-5612A30639CF}" type="presOf" srcId="{9A62EA19-1FEF-684A-9654-170A7123F0CD}" destId="{DC2A89FE-5ABB-864C-9B9B-7E64AC790FA1}" srcOrd="1" destOrd="0" presId="urn:microsoft.com/office/officeart/2005/8/layout/hierarchy3"/>
    <dgm:cxn modelId="{131B7636-3F15-7C44-B150-E0712EC2867E}" type="presOf" srcId="{9A62EA19-1FEF-684A-9654-170A7123F0CD}" destId="{13A12092-504A-C940-9F2A-E60416E39FD0}" srcOrd="0" destOrd="0" presId="urn:microsoft.com/office/officeart/2005/8/layout/hierarchy3"/>
    <dgm:cxn modelId="{70FD873A-F80B-7044-86C6-98670DC32E7E}" srcId="{9A62EA19-1FEF-684A-9654-170A7123F0CD}" destId="{BD6CC8B3-BCEB-1041-9300-3E4A8D177275}" srcOrd="0" destOrd="0" parTransId="{FC687D1B-3FFF-D44A-9E9A-41B77042C6CE}" sibTransId="{840A4D28-7827-8D4F-9875-E0C51D881BD0}"/>
    <dgm:cxn modelId="{B837E83D-DCFE-DF48-9BCD-C6A1DBD54C8D}" srcId="{9A62EA19-1FEF-684A-9654-170A7123F0CD}" destId="{0F224187-31DC-1647-8ACC-981218BBAF46}" srcOrd="1" destOrd="0" parTransId="{2188F0E9-7993-CC45-BF48-6C4AC2803704}" sibTransId="{ECAB77C1-A725-AE40-AE22-9FD6C79E2B04}"/>
    <dgm:cxn modelId="{03AA853F-7E76-C243-B55E-861A009D3953}" srcId="{EB0534B8-E922-5247-96D5-297F16E40435}" destId="{1F505FB0-6FA1-D945-A494-9F35B2792540}" srcOrd="0" destOrd="0" parTransId="{4DFA20E8-CD64-6640-90C3-71C572E186A4}" sibTransId="{11B2E5D2-53AC-AF48-91E5-0628B7DFEF37}"/>
    <dgm:cxn modelId="{C4028A3F-4F64-884E-8918-5573E225B679}" type="presOf" srcId="{52D813D8-BFA0-9843-B8E9-E11DB4E8A82C}" destId="{657490D9-1DEB-134F-A423-DA2128897569}" srcOrd="0" destOrd="0" presId="urn:microsoft.com/office/officeart/2005/8/layout/hierarchy3"/>
    <dgm:cxn modelId="{F642824B-6584-D446-99A2-A4EFAC671A8E}" srcId="{0A4042D3-E019-C34A-B493-488E4C6B5F7A}" destId="{0403E8F2-87F1-7747-A991-A35039A407D0}" srcOrd="1" destOrd="0" parTransId="{C293CC75-D62C-D242-A90B-13D7C4714802}" sibTransId="{DA494670-27D7-7C42-8466-CE2AE15DA464}"/>
    <dgm:cxn modelId="{CA60844C-1BFE-3741-A485-95B7F5A14DFC}" srcId="{0A4042D3-E019-C34A-B493-488E4C6B5F7A}" destId="{07F4D956-6927-134D-AF81-2237C622AE7B}" srcOrd="0" destOrd="0" parTransId="{CC530964-C9C0-FB44-B5B2-99CAD841BE3C}" sibTransId="{08146EE8-D7BD-1A40-BD27-DF4E36A41E70}"/>
    <dgm:cxn modelId="{F4D99851-13F5-1B4F-B856-FF37C8FA2347}" type="presOf" srcId="{4DFA20E8-CD64-6640-90C3-71C572E186A4}" destId="{51518DE7-36A4-264A-914F-1DB45EC7EABA}" srcOrd="0" destOrd="0" presId="urn:microsoft.com/office/officeart/2005/8/layout/hierarchy3"/>
    <dgm:cxn modelId="{0E08A360-9D62-AB46-B4CB-6736B17155C8}" type="presOf" srcId="{26B7C871-EFB7-5649-A9AC-8C37A4AD4C14}" destId="{ACB216CE-8A93-0442-8E63-F2ACAA182240}" srcOrd="0" destOrd="0" presId="urn:microsoft.com/office/officeart/2005/8/layout/hierarchy3"/>
    <dgm:cxn modelId="{8E74E861-F4C6-5148-9463-17B4BBE167C4}" type="presOf" srcId="{D168CE8A-84A5-2841-BFDF-7E32CDC7EAB4}" destId="{2D121107-2BE1-CC44-8074-046F6BD00CB3}" srcOrd="0" destOrd="0" presId="urn:microsoft.com/office/officeart/2005/8/layout/hierarchy3"/>
    <dgm:cxn modelId="{7E718865-CE55-C845-B8D6-72876D5AF8E6}" type="presOf" srcId="{1F505FB0-6FA1-D945-A494-9F35B2792540}" destId="{9B6F894B-7773-1D49-9096-CBF71CFE6097}" srcOrd="0" destOrd="0" presId="urn:microsoft.com/office/officeart/2005/8/layout/hierarchy3"/>
    <dgm:cxn modelId="{4DC6F066-9571-AD4C-89EE-F96315C45E04}" srcId="{0A4042D3-E019-C34A-B493-488E4C6B5F7A}" destId="{EB0534B8-E922-5247-96D5-297F16E40435}" srcOrd="3" destOrd="0" parTransId="{7EE30FDE-24D2-004F-B600-EE78E00B1068}" sibTransId="{06EABDBC-D87A-DE44-841F-5F7491D5BF71}"/>
    <dgm:cxn modelId="{77B82368-C1FA-4A4E-AE69-E720BFC7D799}" type="presOf" srcId="{BD6CC8B3-BCEB-1041-9300-3E4A8D177275}" destId="{456A1F1A-EBEC-7C45-A229-4523DCA7DB89}" srcOrd="0" destOrd="0" presId="urn:microsoft.com/office/officeart/2005/8/layout/hierarchy3"/>
    <dgm:cxn modelId="{EAC6A979-7410-A748-ABE2-1DD1E2BA5BCD}" srcId="{0403E8F2-87F1-7747-A991-A35039A407D0}" destId="{79DDC51C-2FDA-1D4C-8E87-C028013DC17A}" srcOrd="0" destOrd="0" parTransId="{26B7C871-EFB7-5649-A9AC-8C37A4AD4C14}" sibTransId="{827A123C-D906-3744-9FEE-C789E9A74FD6}"/>
    <dgm:cxn modelId="{53AB627F-D77D-4342-9F2E-FC3F1FAFC568}" type="presOf" srcId="{FC687D1B-3FFF-D44A-9E9A-41B77042C6CE}" destId="{D71D7E98-4222-B64F-A443-AD8055170CB5}" srcOrd="0" destOrd="0" presId="urn:microsoft.com/office/officeart/2005/8/layout/hierarchy3"/>
    <dgm:cxn modelId="{11E46F81-F341-5B4B-BAE0-69BA1EC5E517}" srcId="{07F4D956-6927-134D-AF81-2237C622AE7B}" destId="{52D813D8-BFA0-9843-B8E9-E11DB4E8A82C}" srcOrd="1" destOrd="0" parTransId="{7AB7505C-0B4F-3644-AB1C-9AE67831F03A}" sibTransId="{1B6C27A2-62B3-404D-8493-D03B37AD9E1F}"/>
    <dgm:cxn modelId="{4D2D9B85-9168-0C40-96FB-FE2BE2E42969}" type="presOf" srcId="{7AB7505C-0B4F-3644-AB1C-9AE67831F03A}" destId="{E65E02E9-B21B-C14B-88EF-294DEACF1431}" srcOrd="0" destOrd="0" presId="urn:microsoft.com/office/officeart/2005/8/layout/hierarchy3"/>
    <dgm:cxn modelId="{E6094992-7B0A-C94D-A293-9F112126714E}" type="presOf" srcId="{0A4042D3-E019-C34A-B493-488E4C6B5F7A}" destId="{4904F23A-5DE2-2145-8E44-BD791C2233B5}" srcOrd="0" destOrd="0" presId="urn:microsoft.com/office/officeart/2005/8/layout/hierarchy3"/>
    <dgm:cxn modelId="{5D018F99-3C90-EA47-92A2-6763912FB437}" srcId="{0A4042D3-E019-C34A-B493-488E4C6B5F7A}" destId="{9A62EA19-1FEF-684A-9654-170A7123F0CD}" srcOrd="2" destOrd="0" parTransId="{DC112E79-B4B1-2440-AD57-A36A97D9999B}" sibTransId="{02F7C77D-805A-8346-92A0-5F7BA211F9CB}"/>
    <dgm:cxn modelId="{E904CCA3-EC6F-674C-AB9E-4BE0E35363D5}" type="presOf" srcId="{07F4D956-6927-134D-AF81-2237C622AE7B}" destId="{B732D750-4AEA-894A-8A37-8C1F0209D63F}" srcOrd="0" destOrd="0" presId="urn:microsoft.com/office/officeart/2005/8/layout/hierarchy3"/>
    <dgm:cxn modelId="{CB9D08A9-B168-0B42-A924-3EAA2F73CE88}" srcId="{07F4D956-6927-134D-AF81-2237C622AE7B}" destId="{F9F5C338-0709-CA4C-AC09-80F54F723372}" srcOrd="0" destOrd="0" parTransId="{D168CE8A-84A5-2841-BFDF-7E32CDC7EAB4}" sibTransId="{75815CFC-43DE-9A4F-893B-683C3C489F08}"/>
    <dgm:cxn modelId="{DD198DB5-9E95-6A48-A46F-61C38477338B}" type="presOf" srcId="{79DDC51C-2FDA-1D4C-8E87-C028013DC17A}" destId="{11B23A7A-F11A-F246-82C0-272100C2F4D6}" srcOrd="0" destOrd="0" presId="urn:microsoft.com/office/officeart/2005/8/layout/hierarchy3"/>
    <dgm:cxn modelId="{F64ED5C2-2E4F-2C4A-BFD0-BF856C33D966}" type="presOf" srcId="{EB0534B8-E922-5247-96D5-297F16E40435}" destId="{C10F2A9E-D971-294F-9DBE-B728C6034593}" srcOrd="1" destOrd="0" presId="urn:microsoft.com/office/officeart/2005/8/layout/hierarchy3"/>
    <dgm:cxn modelId="{E3E03AE1-FF67-7F41-95EF-EC58AC40798C}" type="presOf" srcId="{0F224187-31DC-1647-8ACC-981218BBAF46}" destId="{F008B7A0-1EB7-AB48-8585-DE80AE7EE3FA}" srcOrd="0" destOrd="0" presId="urn:microsoft.com/office/officeart/2005/8/layout/hierarchy3"/>
    <dgm:cxn modelId="{D63A4DE3-98D6-0244-89E3-0135482A9DB0}" type="presOf" srcId="{0403E8F2-87F1-7747-A991-A35039A407D0}" destId="{9DAC5849-978A-344E-BF6A-C18878151F88}" srcOrd="1" destOrd="0" presId="urn:microsoft.com/office/officeart/2005/8/layout/hierarchy3"/>
    <dgm:cxn modelId="{2A3808F4-31EC-614D-BC88-ABA662D54D9F}" type="presOf" srcId="{0403E8F2-87F1-7747-A991-A35039A407D0}" destId="{958C2783-199F-3B46-8042-8544EACC9209}" srcOrd="0" destOrd="0" presId="urn:microsoft.com/office/officeart/2005/8/layout/hierarchy3"/>
    <dgm:cxn modelId="{FEFF68FA-EA66-834C-B34B-04AC5EE4F5CB}" type="presOf" srcId="{2188F0E9-7993-CC45-BF48-6C4AC2803704}" destId="{F816D2ED-634E-874B-8C07-A7C86C4A2008}" srcOrd="0" destOrd="0" presId="urn:microsoft.com/office/officeart/2005/8/layout/hierarchy3"/>
    <dgm:cxn modelId="{1968484E-DC7B-8D48-9624-72CCC8580E0F}" type="presParOf" srcId="{4904F23A-5DE2-2145-8E44-BD791C2233B5}" destId="{E09B9579-CBB4-F64F-B3BB-90CB091B38EE}" srcOrd="0" destOrd="0" presId="urn:microsoft.com/office/officeart/2005/8/layout/hierarchy3"/>
    <dgm:cxn modelId="{D5C27292-C827-1547-B4C8-12C570430673}" type="presParOf" srcId="{E09B9579-CBB4-F64F-B3BB-90CB091B38EE}" destId="{AB99B1E1-1132-DF48-A808-BE7E4399531B}" srcOrd="0" destOrd="0" presId="urn:microsoft.com/office/officeart/2005/8/layout/hierarchy3"/>
    <dgm:cxn modelId="{744C8341-4E29-6740-B227-CD5C8C66A623}" type="presParOf" srcId="{AB99B1E1-1132-DF48-A808-BE7E4399531B}" destId="{B732D750-4AEA-894A-8A37-8C1F0209D63F}" srcOrd="0" destOrd="0" presId="urn:microsoft.com/office/officeart/2005/8/layout/hierarchy3"/>
    <dgm:cxn modelId="{0A7DB4FA-8780-F743-9893-B09374C177A3}" type="presParOf" srcId="{AB99B1E1-1132-DF48-A808-BE7E4399531B}" destId="{63E602BE-3AE5-A241-9D93-C63A6575CC5B}" srcOrd="1" destOrd="0" presId="urn:microsoft.com/office/officeart/2005/8/layout/hierarchy3"/>
    <dgm:cxn modelId="{39F5B575-97E8-C445-809B-FE899A5C0925}" type="presParOf" srcId="{E09B9579-CBB4-F64F-B3BB-90CB091B38EE}" destId="{C77BEFE3-D55E-3047-8C6D-8FF8C0214E6A}" srcOrd="1" destOrd="0" presId="urn:microsoft.com/office/officeart/2005/8/layout/hierarchy3"/>
    <dgm:cxn modelId="{CB5B9AE5-6113-8343-8DD9-41EFC2F536B0}" type="presParOf" srcId="{C77BEFE3-D55E-3047-8C6D-8FF8C0214E6A}" destId="{2D121107-2BE1-CC44-8074-046F6BD00CB3}" srcOrd="0" destOrd="0" presId="urn:microsoft.com/office/officeart/2005/8/layout/hierarchy3"/>
    <dgm:cxn modelId="{CACFD2A9-96E0-384E-9954-3DEEC7F2B141}" type="presParOf" srcId="{C77BEFE3-D55E-3047-8C6D-8FF8C0214E6A}" destId="{349A3F14-4FF9-8A4D-9E01-726B62894924}" srcOrd="1" destOrd="0" presId="urn:microsoft.com/office/officeart/2005/8/layout/hierarchy3"/>
    <dgm:cxn modelId="{51E7032F-3E6A-EE4E-84E4-87C3896BF516}" type="presParOf" srcId="{C77BEFE3-D55E-3047-8C6D-8FF8C0214E6A}" destId="{E65E02E9-B21B-C14B-88EF-294DEACF1431}" srcOrd="2" destOrd="0" presId="urn:microsoft.com/office/officeart/2005/8/layout/hierarchy3"/>
    <dgm:cxn modelId="{32900747-2E98-8B47-B618-C5430A71AE08}" type="presParOf" srcId="{C77BEFE3-D55E-3047-8C6D-8FF8C0214E6A}" destId="{657490D9-1DEB-134F-A423-DA2128897569}" srcOrd="3" destOrd="0" presId="urn:microsoft.com/office/officeart/2005/8/layout/hierarchy3"/>
    <dgm:cxn modelId="{340AB9EC-F1B2-DF4B-8BFD-C522D1C3CAD3}" type="presParOf" srcId="{4904F23A-5DE2-2145-8E44-BD791C2233B5}" destId="{0D30D1B5-422B-6747-A720-0AA47F64A3B1}" srcOrd="1" destOrd="0" presId="urn:microsoft.com/office/officeart/2005/8/layout/hierarchy3"/>
    <dgm:cxn modelId="{CADB090D-A4E5-754C-A12C-AF7CD503FD9E}" type="presParOf" srcId="{0D30D1B5-422B-6747-A720-0AA47F64A3B1}" destId="{55CE9A16-FA7F-BA4D-9FE1-B48B224E0CE5}" srcOrd="0" destOrd="0" presId="urn:microsoft.com/office/officeart/2005/8/layout/hierarchy3"/>
    <dgm:cxn modelId="{7CEBB7F6-8E12-F042-B5FF-857468267801}" type="presParOf" srcId="{55CE9A16-FA7F-BA4D-9FE1-B48B224E0CE5}" destId="{958C2783-199F-3B46-8042-8544EACC9209}" srcOrd="0" destOrd="0" presId="urn:microsoft.com/office/officeart/2005/8/layout/hierarchy3"/>
    <dgm:cxn modelId="{E2771DF4-80A3-8A43-A00A-C49193482025}" type="presParOf" srcId="{55CE9A16-FA7F-BA4D-9FE1-B48B224E0CE5}" destId="{9DAC5849-978A-344E-BF6A-C18878151F88}" srcOrd="1" destOrd="0" presId="urn:microsoft.com/office/officeart/2005/8/layout/hierarchy3"/>
    <dgm:cxn modelId="{988733A6-7E8A-7149-91E8-0ECC4145522E}" type="presParOf" srcId="{0D30D1B5-422B-6747-A720-0AA47F64A3B1}" destId="{F559C11F-DCDD-054F-9809-50755E42552C}" srcOrd="1" destOrd="0" presId="urn:microsoft.com/office/officeart/2005/8/layout/hierarchy3"/>
    <dgm:cxn modelId="{4617F9CC-E09E-DB4E-88EE-7AB69723D043}" type="presParOf" srcId="{F559C11F-DCDD-054F-9809-50755E42552C}" destId="{ACB216CE-8A93-0442-8E63-F2ACAA182240}" srcOrd="0" destOrd="0" presId="urn:microsoft.com/office/officeart/2005/8/layout/hierarchy3"/>
    <dgm:cxn modelId="{9E7A04DB-C85F-0F4E-AB30-BB6C28A983F5}" type="presParOf" srcId="{F559C11F-DCDD-054F-9809-50755E42552C}" destId="{11B23A7A-F11A-F246-82C0-272100C2F4D6}" srcOrd="1" destOrd="0" presId="urn:microsoft.com/office/officeart/2005/8/layout/hierarchy3"/>
    <dgm:cxn modelId="{5A65144F-3835-964A-90EC-46E897C63894}" type="presParOf" srcId="{4904F23A-5DE2-2145-8E44-BD791C2233B5}" destId="{C21FDBA0-1972-DC4B-9A4A-6E931259F7C2}" srcOrd="2" destOrd="0" presId="urn:microsoft.com/office/officeart/2005/8/layout/hierarchy3"/>
    <dgm:cxn modelId="{BEB229BC-45DC-B549-A607-F276F3C276E4}" type="presParOf" srcId="{C21FDBA0-1972-DC4B-9A4A-6E931259F7C2}" destId="{1669BF8A-C43C-774A-AFC1-95720712DF33}" srcOrd="0" destOrd="0" presId="urn:microsoft.com/office/officeart/2005/8/layout/hierarchy3"/>
    <dgm:cxn modelId="{A8C820E5-A6F3-A840-8039-541F885CD729}" type="presParOf" srcId="{1669BF8A-C43C-774A-AFC1-95720712DF33}" destId="{13A12092-504A-C940-9F2A-E60416E39FD0}" srcOrd="0" destOrd="0" presId="urn:microsoft.com/office/officeart/2005/8/layout/hierarchy3"/>
    <dgm:cxn modelId="{3238C7EA-7F36-534B-8B20-DC7FEB4DDCED}" type="presParOf" srcId="{1669BF8A-C43C-774A-AFC1-95720712DF33}" destId="{DC2A89FE-5ABB-864C-9B9B-7E64AC790FA1}" srcOrd="1" destOrd="0" presId="urn:microsoft.com/office/officeart/2005/8/layout/hierarchy3"/>
    <dgm:cxn modelId="{9F94AC4A-626C-AD4A-8E68-04D0BB7F07DC}" type="presParOf" srcId="{C21FDBA0-1972-DC4B-9A4A-6E931259F7C2}" destId="{5C2CA352-D789-DF4C-8EAC-9492850135C3}" srcOrd="1" destOrd="0" presId="urn:microsoft.com/office/officeart/2005/8/layout/hierarchy3"/>
    <dgm:cxn modelId="{68831E72-4AF4-B146-A878-8E969EC85938}" type="presParOf" srcId="{5C2CA352-D789-DF4C-8EAC-9492850135C3}" destId="{D71D7E98-4222-B64F-A443-AD8055170CB5}" srcOrd="0" destOrd="0" presId="urn:microsoft.com/office/officeart/2005/8/layout/hierarchy3"/>
    <dgm:cxn modelId="{EC70260A-B2DC-DC49-9355-0C9D378FC890}" type="presParOf" srcId="{5C2CA352-D789-DF4C-8EAC-9492850135C3}" destId="{456A1F1A-EBEC-7C45-A229-4523DCA7DB89}" srcOrd="1" destOrd="0" presId="urn:microsoft.com/office/officeart/2005/8/layout/hierarchy3"/>
    <dgm:cxn modelId="{3F8A49BF-B6B5-7E4F-9E27-3D6609A9B0A7}" type="presParOf" srcId="{5C2CA352-D789-DF4C-8EAC-9492850135C3}" destId="{F816D2ED-634E-874B-8C07-A7C86C4A2008}" srcOrd="2" destOrd="0" presId="urn:microsoft.com/office/officeart/2005/8/layout/hierarchy3"/>
    <dgm:cxn modelId="{D4EBC3EF-2E6D-3D48-87C7-9B2A0E7B06E9}" type="presParOf" srcId="{5C2CA352-D789-DF4C-8EAC-9492850135C3}" destId="{F008B7A0-1EB7-AB48-8585-DE80AE7EE3FA}" srcOrd="3" destOrd="0" presId="urn:microsoft.com/office/officeart/2005/8/layout/hierarchy3"/>
    <dgm:cxn modelId="{D1038831-667B-8048-AB2B-46D6A9B26511}" type="presParOf" srcId="{4904F23A-5DE2-2145-8E44-BD791C2233B5}" destId="{94E90EA3-6E73-D34D-B51E-802C381FAF6C}" srcOrd="3" destOrd="0" presId="urn:microsoft.com/office/officeart/2005/8/layout/hierarchy3"/>
    <dgm:cxn modelId="{F21757D1-CF88-C042-BAEF-96779F139C1B}" type="presParOf" srcId="{94E90EA3-6E73-D34D-B51E-802C381FAF6C}" destId="{8136D714-7FB6-514A-9C64-FA2F4F55906C}" srcOrd="0" destOrd="0" presId="urn:microsoft.com/office/officeart/2005/8/layout/hierarchy3"/>
    <dgm:cxn modelId="{C035538B-6FEC-E444-8FBB-50A0F8392D22}" type="presParOf" srcId="{8136D714-7FB6-514A-9C64-FA2F4F55906C}" destId="{20F14225-CA28-D240-9916-CBE61244C27B}" srcOrd="0" destOrd="0" presId="urn:microsoft.com/office/officeart/2005/8/layout/hierarchy3"/>
    <dgm:cxn modelId="{8A093A61-5450-F242-9448-9BE827E16403}" type="presParOf" srcId="{8136D714-7FB6-514A-9C64-FA2F4F55906C}" destId="{C10F2A9E-D971-294F-9DBE-B728C6034593}" srcOrd="1" destOrd="0" presId="urn:microsoft.com/office/officeart/2005/8/layout/hierarchy3"/>
    <dgm:cxn modelId="{795D6CE5-B561-F14E-86B7-0B84DFD2E83E}" type="presParOf" srcId="{94E90EA3-6E73-D34D-B51E-802C381FAF6C}" destId="{C36851F9-6CC3-034B-A5B6-02EAC52413C4}" srcOrd="1" destOrd="0" presId="urn:microsoft.com/office/officeart/2005/8/layout/hierarchy3"/>
    <dgm:cxn modelId="{B2143B5A-AC36-F447-96EA-8DA65C3945E7}" type="presParOf" srcId="{C36851F9-6CC3-034B-A5B6-02EAC52413C4}" destId="{51518DE7-36A4-264A-914F-1DB45EC7EABA}" srcOrd="0" destOrd="0" presId="urn:microsoft.com/office/officeart/2005/8/layout/hierarchy3"/>
    <dgm:cxn modelId="{71D65ED2-C744-7640-960C-9D007A3AE83F}" type="presParOf" srcId="{C36851F9-6CC3-034B-A5B6-02EAC52413C4}" destId="{9B6F894B-7773-1D49-9096-CBF71CFE6097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89A7151-990A-224C-B984-32707C4CC088}" type="doc">
      <dgm:prSet loTypeId="urn:microsoft.com/office/officeart/2005/8/layout/matrix3" loCatId="matrix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280CA80E-2926-544C-8260-FACA2FAE1DFC}">
      <dgm:prSet/>
      <dgm:spPr/>
      <dgm:t>
        <a:bodyPr/>
        <a:lstStyle/>
        <a:p>
          <a:r>
            <a:rPr lang="en-US"/>
            <a:t>Regions</a:t>
          </a:r>
        </a:p>
      </dgm:t>
    </dgm:pt>
    <dgm:pt modelId="{6D230EFA-535C-A147-81FD-EDB709FA465F}" type="parTrans" cxnId="{765829B6-3365-3948-92AE-9D102F98D3DD}">
      <dgm:prSet/>
      <dgm:spPr/>
      <dgm:t>
        <a:bodyPr/>
        <a:lstStyle/>
        <a:p>
          <a:endParaRPr lang="en-US"/>
        </a:p>
      </dgm:t>
    </dgm:pt>
    <dgm:pt modelId="{F74ACA4F-326F-F74F-8C3A-AB2FA46F38F0}" type="sibTrans" cxnId="{765829B6-3365-3948-92AE-9D102F98D3DD}">
      <dgm:prSet/>
      <dgm:spPr/>
      <dgm:t>
        <a:bodyPr/>
        <a:lstStyle/>
        <a:p>
          <a:endParaRPr lang="en-US"/>
        </a:p>
      </dgm:t>
    </dgm:pt>
    <dgm:pt modelId="{633FE28D-E450-F74D-8047-06B1DEC43B61}">
      <dgm:prSet/>
      <dgm:spPr/>
      <dgm:t>
        <a:bodyPr/>
        <a:lstStyle/>
        <a:p>
          <a:r>
            <a:rPr lang="en-US"/>
            <a:t>Availability Zones</a:t>
          </a:r>
        </a:p>
      </dgm:t>
    </dgm:pt>
    <dgm:pt modelId="{03A42AE7-D0F0-D843-8E68-1E4058C5CCC7}" type="parTrans" cxnId="{0D122CB0-CFA7-5549-B932-DF2A8B3D5490}">
      <dgm:prSet/>
      <dgm:spPr/>
      <dgm:t>
        <a:bodyPr/>
        <a:lstStyle/>
        <a:p>
          <a:endParaRPr lang="en-US"/>
        </a:p>
      </dgm:t>
    </dgm:pt>
    <dgm:pt modelId="{7E49B486-8795-0A49-BF08-904294E7EFFC}" type="sibTrans" cxnId="{0D122CB0-CFA7-5549-B932-DF2A8B3D5490}">
      <dgm:prSet/>
      <dgm:spPr/>
      <dgm:t>
        <a:bodyPr/>
        <a:lstStyle/>
        <a:p>
          <a:endParaRPr lang="en-US"/>
        </a:p>
      </dgm:t>
    </dgm:pt>
    <dgm:pt modelId="{40EBFD1C-7E19-5447-B85E-9AC42E2A1524}">
      <dgm:prSet/>
      <dgm:spPr/>
      <dgm:t>
        <a:bodyPr/>
        <a:lstStyle/>
        <a:p>
          <a:r>
            <a:rPr lang="en-US"/>
            <a:t>Scale sets</a:t>
          </a:r>
        </a:p>
      </dgm:t>
    </dgm:pt>
    <dgm:pt modelId="{E1791E02-CDB0-5940-B5BF-2B6DE84310A1}" type="parTrans" cxnId="{9E2C6B8F-FE1B-DC46-B5E2-4C7397FF8290}">
      <dgm:prSet/>
      <dgm:spPr/>
      <dgm:t>
        <a:bodyPr/>
        <a:lstStyle/>
        <a:p>
          <a:endParaRPr lang="en-US"/>
        </a:p>
      </dgm:t>
    </dgm:pt>
    <dgm:pt modelId="{32049B0E-39C6-E042-AC09-F2CE97EB2E8C}" type="sibTrans" cxnId="{9E2C6B8F-FE1B-DC46-B5E2-4C7397FF8290}">
      <dgm:prSet/>
      <dgm:spPr/>
      <dgm:t>
        <a:bodyPr/>
        <a:lstStyle/>
        <a:p>
          <a:endParaRPr lang="en-US"/>
        </a:p>
      </dgm:t>
    </dgm:pt>
    <dgm:pt modelId="{BA0E935E-5A4D-4447-B9C4-65B37388299C}">
      <dgm:prSet/>
      <dgm:spPr/>
      <dgm:t>
        <a:bodyPr/>
        <a:lstStyle/>
        <a:p>
          <a:r>
            <a:rPr lang="en-US"/>
            <a:t>Availability sets</a:t>
          </a:r>
        </a:p>
      </dgm:t>
    </dgm:pt>
    <dgm:pt modelId="{50DAE19E-4DBD-364C-AEE8-7C7F43618A68}" type="parTrans" cxnId="{61EFDBB1-5E34-334E-9C43-AEFB78AC0F77}">
      <dgm:prSet/>
      <dgm:spPr/>
      <dgm:t>
        <a:bodyPr/>
        <a:lstStyle/>
        <a:p>
          <a:endParaRPr lang="en-US"/>
        </a:p>
      </dgm:t>
    </dgm:pt>
    <dgm:pt modelId="{C83FC5F3-B5A8-2D42-AD35-5887CE7AED26}" type="sibTrans" cxnId="{61EFDBB1-5E34-334E-9C43-AEFB78AC0F77}">
      <dgm:prSet/>
      <dgm:spPr/>
      <dgm:t>
        <a:bodyPr/>
        <a:lstStyle/>
        <a:p>
          <a:endParaRPr lang="en-US"/>
        </a:p>
      </dgm:t>
    </dgm:pt>
    <dgm:pt modelId="{9F64A817-FED6-174A-AFBD-AB6A841B5A1E}" type="pres">
      <dgm:prSet presAssocID="{489A7151-990A-224C-B984-32707C4CC088}" presName="matrix" presStyleCnt="0">
        <dgm:presLayoutVars>
          <dgm:chMax val="1"/>
          <dgm:dir/>
          <dgm:resizeHandles val="exact"/>
        </dgm:presLayoutVars>
      </dgm:prSet>
      <dgm:spPr/>
    </dgm:pt>
    <dgm:pt modelId="{11B8606A-BDE2-2C42-ABA4-AB858A2CF4DE}" type="pres">
      <dgm:prSet presAssocID="{489A7151-990A-224C-B984-32707C4CC088}" presName="diamond" presStyleLbl="bgShp" presStyleIdx="0" presStyleCnt="1"/>
      <dgm:spPr/>
    </dgm:pt>
    <dgm:pt modelId="{DFE48E7E-7C92-2245-AFA1-B8094FFFCC19}" type="pres">
      <dgm:prSet presAssocID="{489A7151-990A-224C-B984-32707C4CC088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10948DA-6514-CE42-B9F6-D4FA269F1695}" type="pres">
      <dgm:prSet presAssocID="{489A7151-990A-224C-B984-32707C4CC088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42D7BF10-EF4F-6846-9E24-5F35AD8AA042}" type="pres">
      <dgm:prSet presAssocID="{489A7151-990A-224C-B984-32707C4CC088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35DC092-BA31-9446-BEA2-6B3AFCAC7C7F}" type="pres">
      <dgm:prSet presAssocID="{489A7151-990A-224C-B984-32707C4CC088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3349A21-993B-A74A-AF74-EB9FB49FAB2C}" type="presOf" srcId="{BA0E935E-5A4D-4447-B9C4-65B37388299C}" destId="{A35DC092-BA31-9446-BEA2-6B3AFCAC7C7F}" srcOrd="0" destOrd="0" presId="urn:microsoft.com/office/officeart/2005/8/layout/matrix3"/>
    <dgm:cxn modelId="{9E2C6B8F-FE1B-DC46-B5E2-4C7397FF8290}" srcId="{489A7151-990A-224C-B984-32707C4CC088}" destId="{40EBFD1C-7E19-5447-B85E-9AC42E2A1524}" srcOrd="2" destOrd="0" parTransId="{E1791E02-CDB0-5940-B5BF-2B6DE84310A1}" sibTransId="{32049B0E-39C6-E042-AC09-F2CE97EB2E8C}"/>
    <dgm:cxn modelId="{58BE799A-DE8D-FD4B-9127-3B664568E933}" type="presOf" srcId="{40EBFD1C-7E19-5447-B85E-9AC42E2A1524}" destId="{42D7BF10-EF4F-6846-9E24-5F35AD8AA042}" srcOrd="0" destOrd="0" presId="urn:microsoft.com/office/officeart/2005/8/layout/matrix3"/>
    <dgm:cxn modelId="{059485A2-AF69-9543-9CA1-3F4A1ACC8927}" type="presOf" srcId="{489A7151-990A-224C-B984-32707C4CC088}" destId="{9F64A817-FED6-174A-AFBD-AB6A841B5A1E}" srcOrd="0" destOrd="0" presId="urn:microsoft.com/office/officeart/2005/8/layout/matrix3"/>
    <dgm:cxn modelId="{5675D8A7-1532-8F46-8012-05A80D04F2A6}" type="presOf" srcId="{633FE28D-E450-F74D-8047-06B1DEC43B61}" destId="{A10948DA-6514-CE42-B9F6-D4FA269F1695}" srcOrd="0" destOrd="0" presId="urn:microsoft.com/office/officeart/2005/8/layout/matrix3"/>
    <dgm:cxn modelId="{0D122CB0-CFA7-5549-B932-DF2A8B3D5490}" srcId="{489A7151-990A-224C-B984-32707C4CC088}" destId="{633FE28D-E450-F74D-8047-06B1DEC43B61}" srcOrd="1" destOrd="0" parTransId="{03A42AE7-D0F0-D843-8E68-1E4058C5CCC7}" sibTransId="{7E49B486-8795-0A49-BF08-904294E7EFFC}"/>
    <dgm:cxn modelId="{61EFDBB1-5E34-334E-9C43-AEFB78AC0F77}" srcId="{489A7151-990A-224C-B984-32707C4CC088}" destId="{BA0E935E-5A4D-4447-B9C4-65B37388299C}" srcOrd="3" destOrd="0" parTransId="{50DAE19E-4DBD-364C-AEE8-7C7F43618A68}" sibTransId="{C83FC5F3-B5A8-2D42-AD35-5887CE7AED26}"/>
    <dgm:cxn modelId="{765829B6-3365-3948-92AE-9D102F98D3DD}" srcId="{489A7151-990A-224C-B984-32707C4CC088}" destId="{280CA80E-2926-544C-8260-FACA2FAE1DFC}" srcOrd="0" destOrd="0" parTransId="{6D230EFA-535C-A147-81FD-EDB709FA465F}" sibTransId="{F74ACA4F-326F-F74F-8C3A-AB2FA46F38F0}"/>
    <dgm:cxn modelId="{96D256FD-C421-B941-B643-AAD3EBCEEF1C}" type="presOf" srcId="{280CA80E-2926-544C-8260-FACA2FAE1DFC}" destId="{DFE48E7E-7C92-2245-AFA1-B8094FFFCC19}" srcOrd="0" destOrd="0" presId="urn:microsoft.com/office/officeart/2005/8/layout/matrix3"/>
    <dgm:cxn modelId="{B9D7D2A9-B07C-B94B-9570-483AB768613D}" type="presParOf" srcId="{9F64A817-FED6-174A-AFBD-AB6A841B5A1E}" destId="{11B8606A-BDE2-2C42-ABA4-AB858A2CF4DE}" srcOrd="0" destOrd="0" presId="urn:microsoft.com/office/officeart/2005/8/layout/matrix3"/>
    <dgm:cxn modelId="{3BAA42A1-22DA-E443-B64E-89488147EAEA}" type="presParOf" srcId="{9F64A817-FED6-174A-AFBD-AB6A841B5A1E}" destId="{DFE48E7E-7C92-2245-AFA1-B8094FFFCC19}" srcOrd="1" destOrd="0" presId="urn:microsoft.com/office/officeart/2005/8/layout/matrix3"/>
    <dgm:cxn modelId="{C0183322-73B0-3E49-B316-7D1A3D624E1B}" type="presParOf" srcId="{9F64A817-FED6-174A-AFBD-AB6A841B5A1E}" destId="{A10948DA-6514-CE42-B9F6-D4FA269F1695}" srcOrd="2" destOrd="0" presId="urn:microsoft.com/office/officeart/2005/8/layout/matrix3"/>
    <dgm:cxn modelId="{D59E5FF9-C3F7-9246-A5CD-82F383DAB604}" type="presParOf" srcId="{9F64A817-FED6-174A-AFBD-AB6A841B5A1E}" destId="{42D7BF10-EF4F-6846-9E24-5F35AD8AA042}" srcOrd="3" destOrd="0" presId="urn:microsoft.com/office/officeart/2005/8/layout/matrix3"/>
    <dgm:cxn modelId="{4CCD1009-1EE5-0442-815B-7AB23E37F778}" type="presParOf" srcId="{9F64A817-FED6-174A-AFBD-AB6A841B5A1E}" destId="{A35DC092-BA31-9446-BEA2-6B3AFCAC7C7F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4595BE-159B-2F40-A558-D498826771E5}">
      <dsp:nvSpPr>
        <dsp:cNvPr id="0" name=""/>
        <dsp:cNvSpPr/>
      </dsp:nvSpPr>
      <dsp:spPr>
        <a:xfrm>
          <a:off x="0" y="4185816"/>
          <a:ext cx="9905999" cy="91554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Host on DigitalOcean</a:t>
          </a:r>
        </a:p>
      </dsp:txBody>
      <dsp:txXfrm>
        <a:off x="0" y="4185816"/>
        <a:ext cx="9905999" cy="915541"/>
      </dsp:txXfrm>
    </dsp:sp>
    <dsp:sp modelId="{09C37C63-069B-984C-AA57-7CD97E5A606C}">
      <dsp:nvSpPr>
        <dsp:cNvPr id="0" name=""/>
        <dsp:cNvSpPr/>
      </dsp:nvSpPr>
      <dsp:spPr>
        <a:xfrm rot="10800000">
          <a:off x="0" y="2791154"/>
          <a:ext cx="9905999" cy="1408397"/>
        </a:xfrm>
        <a:prstGeom prst="upArrowCallout">
          <a:avLst/>
        </a:prstGeom>
        <a:solidFill>
          <a:schemeClr val="accent2">
            <a:hueOff val="1596027"/>
            <a:satOff val="-4850"/>
            <a:lumOff val="-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Architecture</a:t>
          </a:r>
        </a:p>
      </dsp:txBody>
      <dsp:txXfrm rot="-10800000">
        <a:off x="0" y="2791154"/>
        <a:ext cx="9905999" cy="494347"/>
      </dsp:txXfrm>
    </dsp:sp>
    <dsp:sp modelId="{EA6D76BF-F3D3-F44A-AA3A-6C5AD415804A}">
      <dsp:nvSpPr>
        <dsp:cNvPr id="0" name=""/>
        <dsp:cNvSpPr/>
      </dsp:nvSpPr>
      <dsp:spPr>
        <a:xfrm>
          <a:off x="0" y="3285502"/>
          <a:ext cx="9905999" cy="42111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 storage, data preprocessing, model training, and model inferencing, with a working API endpoint for inference</a:t>
          </a:r>
        </a:p>
      </dsp:txBody>
      <dsp:txXfrm>
        <a:off x="0" y="3285502"/>
        <a:ext cx="9905999" cy="421110"/>
      </dsp:txXfrm>
    </dsp:sp>
    <dsp:sp modelId="{5A9848A5-8F74-654F-9B46-9CD15A5BDC85}">
      <dsp:nvSpPr>
        <dsp:cNvPr id="0" name=""/>
        <dsp:cNvSpPr/>
      </dsp:nvSpPr>
      <dsp:spPr>
        <a:xfrm rot="10800000">
          <a:off x="0" y="1396492"/>
          <a:ext cx="9905999" cy="1408397"/>
        </a:xfrm>
        <a:prstGeom prst="upArrowCallout">
          <a:avLst/>
        </a:prstGeom>
        <a:solidFill>
          <a:schemeClr val="accent2">
            <a:hueOff val="3192055"/>
            <a:satOff val="-9701"/>
            <a:lumOff val="-13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Model</a:t>
          </a:r>
        </a:p>
      </dsp:txBody>
      <dsp:txXfrm rot="-10800000">
        <a:off x="0" y="1396492"/>
        <a:ext cx="9905999" cy="494347"/>
      </dsp:txXfrm>
    </dsp:sp>
    <dsp:sp modelId="{68CF136B-31FE-E549-8D5B-1ABBF1521561}">
      <dsp:nvSpPr>
        <dsp:cNvPr id="0" name=""/>
        <dsp:cNvSpPr/>
      </dsp:nvSpPr>
      <dsp:spPr>
        <a:xfrm>
          <a:off x="0" y="1890840"/>
          <a:ext cx="9905999" cy="421110"/>
        </a:xfrm>
        <a:prstGeom prst="rect">
          <a:avLst/>
        </a:prstGeom>
        <a:solidFill>
          <a:schemeClr val="accent2">
            <a:tint val="40000"/>
            <a:alpha val="90000"/>
            <a:hueOff val="2070959"/>
            <a:satOff val="-7331"/>
            <a:lumOff val="-319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2070959"/>
              <a:satOff val="-7331"/>
              <a:lumOff val="-3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Appropriately fits the task and data</a:t>
          </a:r>
        </a:p>
      </dsp:txBody>
      <dsp:txXfrm>
        <a:off x="0" y="1890840"/>
        <a:ext cx="9905999" cy="421110"/>
      </dsp:txXfrm>
    </dsp:sp>
    <dsp:sp modelId="{09CCADD0-B49F-9B4B-A7FF-A08B5E62FCDC}">
      <dsp:nvSpPr>
        <dsp:cNvPr id="0" name=""/>
        <dsp:cNvSpPr/>
      </dsp:nvSpPr>
      <dsp:spPr>
        <a:xfrm rot="10800000">
          <a:off x="0" y="1831"/>
          <a:ext cx="9905999" cy="1408397"/>
        </a:xfrm>
        <a:prstGeom prst="upArrowCallout">
          <a:avLst/>
        </a:prstGeom>
        <a:solidFill>
          <a:schemeClr val="accent2">
            <a:hueOff val="4788082"/>
            <a:satOff val="-14551"/>
            <a:lumOff val="-19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Business Problem</a:t>
          </a:r>
        </a:p>
      </dsp:txBody>
      <dsp:txXfrm rot="-10800000">
        <a:off x="0" y="1831"/>
        <a:ext cx="9905999" cy="494347"/>
      </dsp:txXfrm>
    </dsp:sp>
    <dsp:sp modelId="{9E0EF710-1DA0-374E-AD29-0C2DF825E05C}">
      <dsp:nvSpPr>
        <dsp:cNvPr id="0" name=""/>
        <dsp:cNvSpPr/>
      </dsp:nvSpPr>
      <dsp:spPr>
        <a:xfrm>
          <a:off x="0" y="496178"/>
          <a:ext cx="9905999" cy="421110"/>
        </a:xfrm>
        <a:prstGeom prst="rect">
          <a:avLst/>
        </a:prstGeom>
        <a:solidFill>
          <a:schemeClr val="accent2">
            <a:tint val="40000"/>
            <a:alpha val="90000"/>
            <a:hueOff val="4141917"/>
            <a:satOff val="-14661"/>
            <a:lumOff val="-638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4141917"/>
              <a:satOff val="-14661"/>
              <a:lumOff val="-6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Fictious </a:t>
          </a:r>
          <a:r>
            <a:rPr lang="en-US" sz="1600" kern="1200"/>
            <a:t>or real-world business </a:t>
          </a:r>
          <a:r>
            <a:rPr lang="en-US" sz="1600" kern="1200" dirty="0"/>
            <a:t>problem that can be solved with an ML/AI solution</a:t>
          </a:r>
        </a:p>
      </dsp:txBody>
      <dsp:txXfrm>
        <a:off x="0" y="496178"/>
        <a:ext cx="9905999" cy="42111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482B88-6B18-4092-9321-790969B2E0C3}">
      <dsp:nvSpPr>
        <dsp:cNvPr id="0" name=""/>
        <dsp:cNvSpPr/>
      </dsp:nvSpPr>
      <dsp:spPr>
        <a:xfrm>
          <a:off x="872041" y="803802"/>
          <a:ext cx="923990" cy="9239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8FACE5-DD64-44D1-A533-50506BEEDDF6}">
      <dsp:nvSpPr>
        <dsp:cNvPr id="0" name=""/>
        <dsp:cNvSpPr/>
      </dsp:nvSpPr>
      <dsp:spPr>
        <a:xfrm>
          <a:off x="307380" y="2017909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CPU-to-memory ratio</a:t>
          </a:r>
        </a:p>
      </dsp:txBody>
      <dsp:txXfrm>
        <a:off x="307380" y="2017909"/>
        <a:ext cx="2053312" cy="720000"/>
      </dsp:txXfrm>
    </dsp:sp>
    <dsp:sp modelId="{DB304D2A-6BBE-4D8D-BDB6-623CA284AC22}">
      <dsp:nvSpPr>
        <dsp:cNvPr id="0" name=""/>
        <dsp:cNvSpPr/>
      </dsp:nvSpPr>
      <dsp:spPr>
        <a:xfrm>
          <a:off x="3284683" y="803802"/>
          <a:ext cx="923990" cy="9239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EB4C23-031C-4B13-9405-B136B4C24807}">
      <dsp:nvSpPr>
        <dsp:cNvPr id="0" name=""/>
        <dsp:cNvSpPr/>
      </dsp:nvSpPr>
      <dsp:spPr>
        <a:xfrm>
          <a:off x="2720022" y="2017909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Disk throughput and IO</a:t>
          </a:r>
        </a:p>
      </dsp:txBody>
      <dsp:txXfrm>
        <a:off x="2720022" y="2017909"/>
        <a:ext cx="2053312" cy="720000"/>
      </dsp:txXfrm>
    </dsp:sp>
    <dsp:sp modelId="{6B70E8D1-FB71-4B6D-A95F-FCDDA3F79A32}">
      <dsp:nvSpPr>
        <dsp:cNvPr id="0" name=""/>
        <dsp:cNvSpPr/>
      </dsp:nvSpPr>
      <dsp:spPr>
        <a:xfrm>
          <a:off x="5697325" y="803802"/>
          <a:ext cx="923990" cy="9239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CB919B-DF46-4F13-AD91-03977E4423D8}">
      <dsp:nvSpPr>
        <dsp:cNvPr id="0" name=""/>
        <dsp:cNvSpPr/>
      </dsp:nvSpPr>
      <dsp:spPr>
        <a:xfrm>
          <a:off x="5132664" y="2017909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Graphics rendering</a:t>
          </a:r>
        </a:p>
      </dsp:txBody>
      <dsp:txXfrm>
        <a:off x="5132664" y="2017909"/>
        <a:ext cx="2053312" cy="720000"/>
      </dsp:txXfrm>
    </dsp:sp>
    <dsp:sp modelId="{275F43E3-C58C-4E89-8B53-62B42C167913}">
      <dsp:nvSpPr>
        <dsp:cNvPr id="0" name=""/>
        <dsp:cNvSpPr/>
      </dsp:nvSpPr>
      <dsp:spPr>
        <a:xfrm>
          <a:off x="8109967" y="803802"/>
          <a:ext cx="923990" cy="9239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110721-AD27-41DA-A15F-0DE1FA6B4C66}">
      <dsp:nvSpPr>
        <dsp:cNvPr id="0" name=""/>
        <dsp:cNvSpPr/>
      </dsp:nvSpPr>
      <dsp:spPr>
        <a:xfrm>
          <a:off x="7545307" y="2017909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Model training and inferencing</a:t>
          </a:r>
        </a:p>
      </dsp:txBody>
      <dsp:txXfrm>
        <a:off x="7545307" y="2017909"/>
        <a:ext cx="2053312" cy="7200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3A58CF-C2F7-42E1-9A8C-31E703CEB47D}">
      <dsp:nvSpPr>
        <dsp:cNvPr id="0" name=""/>
        <dsp:cNvSpPr/>
      </dsp:nvSpPr>
      <dsp:spPr>
        <a:xfrm>
          <a:off x="872041" y="803802"/>
          <a:ext cx="923990" cy="9239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8A2B3E-4AA8-46D5-A59D-501257B21D4E}">
      <dsp:nvSpPr>
        <dsp:cNvPr id="0" name=""/>
        <dsp:cNvSpPr/>
      </dsp:nvSpPr>
      <dsp:spPr>
        <a:xfrm>
          <a:off x="307380" y="2017909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Passwords</a:t>
          </a:r>
        </a:p>
      </dsp:txBody>
      <dsp:txXfrm>
        <a:off x="307380" y="2017909"/>
        <a:ext cx="2053312" cy="720000"/>
      </dsp:txXfrm>
    </dsp:sp>
    <dsp:sp modelId="{8F0BEBDC-AF46-48FD-9B28-88BFB9D41DBD}">
      <dsp:nvSpPr>
        <dsp:cNvPr id="0" name=""/>
        <dsp:cNvSpPr/>
      </dsp:nvSpPr>
      <dsp:spPr>
        <a:xfrm>
          <a:off x="3284683" y="803802"/>
          <a:ext cx="923990" cy="9239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8404F4-0C01-4AA5-9EA5-D92AA062DB9B}">
      <dsp:nvSpPr>
        <dsp:cNvPr id="0" name=""/>
        <dsp:cNvSpPr/>
      </dsp:nvSpPr>
      <dsp:spPr>
        <a:xfrm>
          <a:off x="2720022" y="2017909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Authentication apps</a:t>
          </a:r>
        </a:p>
      </dsp:txBody>
      <dsp:txXfrm>
        <a:off x="2720022" y="2017909"/>
        <a:ext cx="2053312" cy="720000"/>
      </dsp:txXfrm>
    </dsp:sp>
    <dsp:sp modelId="{24B6498B-6AAC-41DD-ACD7-AB5FA1D98421}">
      <dsp:nvSpPr>
        <dsp:cNvPr id="0" name=""/>
        <dsp:cNvSpPr/>
      </dsp:nvSpPr>
      <dsp:spPr>
        <a:xfrm>
          <a:off x="5697325" y="803802"/>
          <a:ext cx="923990" cy="9239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9B203C-B13F-419E-9D38-9AC486F17BE7}">
      <dsp:nvSpPr>
        <dsp:cNvPr id="0" name=""/>
        <dsp:cNvSpPr/>
      </dsp:nvSpPr>
      <dsp:spPr>
        <a:xfrm>
          <a:off x="5132664" y="2017909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Biometrics</a:t>
          </a:r>
        </a:p>
      </dsp:txBody>
      <dsp:txXfrm>
        <a:off x="5132664" y="2017909"/>
        <a:ext cx="2053312" cy="720000"/>
      </dsp:txXfrm>
    </dsp:sp>
    <dsp:sp modelId="{33F396C1-8A03-480D-BA1B-7A9A49111802}">
      <dsp:nvSpPr>
        <dsp:cNvPr id="0" name=""/>
        <dsp:cNvSpPr/>
      </dsp:nvSpPr>
      <dsp:spPr>
        <a:xfrm>
          <a:off x="8109967" y="803802"/>
          <a:ext cx="923990" cy="9239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FDF258-0F8B-4F4C-96C4-9C7137ECC89A}">
      <dsp:nvSpPr>
        <dsp:cNvPr id="0" name=""/>
        <dsp:cNvSpPr/>
      </dsp:nvSpPr>
      <dsp:spPr>
        <a:xfrm>
          <a:off x="7545307" y="2017909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Keys</a:t>
          </a:r>
        </a:p>
      </dsp:txBody>
      <dsp:txXfrm>
        <a:off x="7545307" y="2017909"/>
        <a:ext cx="2053312" cy="7200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BB1B91-D9F5-4D87-A033-EBD83C47EACF}">
      <dsp:nvSpPr>
        <dsp:cNvPr id="0" name=""/>
        <dsp:cNvSpPr/>
      </dsp:nvSpPr>
      <dsp:spPr>
        <a:xfrm>
          <a:off x="108989" y="187235"/>
          <a:ext cx="1282575" cy="12825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790A20-BBAB-47EC-9539-3D3904E960CE}">
      <dsp:nvSpPr>
        <dsp:cNvPr id="0" name=""/>
        <dsp:cNvSpPr/>
      </dsp:nvSpPr>
      <dsp:spPr>
        <a:xfrm>
          <a:off x="378329" y="456576"/>
          <a:ext cx="743893" cy="7438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0EF754-4A60-4416-A292-48872AC9C10A}">
      <dsp:nvSpPr>
        <dsp:cNvPr id="0" name=""/>
        <dsp:cNvSpPr/>
      </dsp:nvSpPr>
      <dsp:spPr>
        <a:xfrm>
          <a:off x="1666401" y="187235"/>
          <a:ext cx="3023212" cy="128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Ultra disks</a:t>
          </a:r>
        </a:p>
      </dsp:txBody>
      <dsp:txXfrm>
        <a:off x="1666401" y="187235"/>
        <a:ext cx="3023212" cy="1282575"/>
      </dsp:txXfrm>
    </dsp:sp>
    <dsp:sp modelId="{714269E7-75D7-4176-8FE4-6C7B50558AF2}">
      <dsp:nvSpPr>
        <dsp:cNvPr id="0" name=""/>
        <dsp:cNvSpPr/>
      </dsp:nvSpPr>
      <dsp:spPr>
        <a:xfrm>
          <a:off x="5216385" y="187235"/>
          <a:ext cx="1282575" cy="12825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1B93F5-ACED-4FFB-B197-95F8067070DC}">
      <dsp:nvSpPr>
        <dsp:cNvPr id="0" name=""/>
        <dsp:cNvSpPr/>
      </dsp:nvSpPr>
      <dsp:spPr>
        <a:xfrm>
          <a:off x="5485726" y="456576"/>
          <a:ext cx="743893" cy="7438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F4CD36-96DE-44ED-9A60-FA0BD7CE3C2A}">
      <dsp:nvSpPr>
        <dsp:cNvPr id="0" name=""/>
        <dsp:cNvSpPr/>
      </dsp:nvSpPr>
      <dsp:spPr>
        <a:xfrm>
          <a:off x="6773798" y="187235"/>
          <a:ext cx="3023212" cy="128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Premium SSD</a:t>
          </a:r>
        </a:p>
      </dsp:txBody>
      <dsp:txXfrm>
        <a:off x="6773798" y="187235"/>
        <a:ext cx="3023212" cy="1282575"/>
      </dsp:txXfrm>
    </dsp:sp>
    <dsp:sp modelId="{E17C8452-6F59-4F06-ABDC-07AA21D15465}">
      <dsp:nvSpPr>
        <dsp:cNvPr id="0" name=""/>
        <dsp:cNvSpPr/>
      </dsp:nvSpPr>
      <dsp:spPr>
        <a:xfrm>
          <a:off x="108989" y="2071901"/>
          <a:ext cx="1282575" cy="12825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450E5B-85E0-4A15-AD73-F925737FA1F3}">
      <dsp:nvSpPr>
        <dsp:cNvPr id="0" name=""/>
        <dsp:cNvSpPr/>
      </dsp:nvSpPr>
      <dsp:spPr>
        <a:xfrm>
          <a:off x="378329" y="2341242"/>
          <a:ext cx="743893" cy="7438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A98762-0507-4A3A-B1A3-88CA5FD7C0C7}">
      <dsp:nvSpPr>
        <dsp:cNvPr id="0" name=""/>
        <dsp:cNvSpPr/>
      </dsp:nvSpPr>
      <dsp:spPr>
        <a:xfrm>
          <a:off x="1666401" y="2071901"/>
          <a:ext cx="3023212" cy="128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Standard SSD</a:t>
          </a:r>
        </a:p>
      </dsp:txBody>
      <dsp:txXfrm>
        <a:off x="1666401" y="2071901"/>
        <a:ext cx="3023212" cy="1282575"/>
      </dsp:txXfrm>
    </dsp:sp>
    <dsp:sp modelId="{139CE1DB-9E58-4C11-92D8-4CE900F69629}">
      <dsp:nvSpPr>
        <dsp:cNvPr id="0" name=""/>
        <dsp:cNvSpPr/>
      </dsp:nvSpPr>
      <dsp:spPr>
        <a:xfrm>
          <a:off x="5216385" y="2071901"/>
          <a:ext cx="1282575" cy="128257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86B486-B160-498D-B8A7-DAB60CBA2740}">
      <dsp:nvSpPr>
        <dsp:cNvPr id="0" name=""/>
        <dsp:cNvSpPr/>
      </dsp:nvSpPr>
      <dsp:spPr>
        <a:xfrm>
          <a:off x="5485726" y="2341242"/>
          <a:ext cx="743893" cy="7438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03AB37-E508-474D-B273-08D1CCCD09F5}">
      <dsp:nvSpPr>
        <dsp:cNvPr id="0" name=""/>
        <dsp:cNvSpPr/>
      </dsp:nvSpPr>
      <dsp:spPr>
        <a:xfrm>
          <a:off x="6773798" y="2071901"/>
          <a:ext cx="3023212" cy="128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Standard HDD</a:t>
          </a:r>
        </a:p>
      </dsp:txBody>
      <dsp:txXfrm>
        <a:off x="6773798" y="2071901"/>
        <a:ext cx="3023212" cy="128257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99D9C2-0EA1-BB4D-9F70-732E1A7355D9}">
      <dsp:nvSpPr>
        <dsp:cNvPr id="0" name=""/>
        <dsp:cNvSpPr/>
      </dsp:nvSpPr>
      <dsp:spPr>
        <a:xfrm>
          <a:off x="0" y="0"/>
          <a:ext cx="7627619" cy="6452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High availability</a:t>
          </a:r>
        </a:p>
      </dsp:txBody>
      <dsp:txXfrm>
        <a:off x="18899" y="18899"/>
        <a:ext cx="6855823" cy="607475"/>
      </dsp:txXfrm>
    </dsp:sp>
    <dsp:sp modelId="{3CEC0C32-9027-C545-9513-93A87945767C}">
      <dsp:nvSpPr>
        <dsp:cNvPr id="0" name=""/>
        <dsp:cNvSpPr/>
      </dsp:nvSpPr>
      <dsp:spPr>
        <a:xfrm>
          <a:off x="569594" y="734894"/>
          <a:ext cx="7627619" cy="6452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1197020"/>
                <a:satOff val="-3638"/>
                <a:lumOff val="-4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1197020"/>
                <a:satOff val="-3638"/>
                <a:lumOff val="-4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Scalable VM deployment</a:t>
          </a:r>
        </a:p>
      </dsp:txBody>
      <dsp:txXfrm>
        <a:off x="588493" y="753793"/>
        <a:ext cx="6600798" cy="607475"/>
      </dsp:txXfrm>
    </dsp:sp>
    <dsp:sp modelId="{60099309-9B7B-7245-AE40-79C0B7B84B1E}">
      <dsp:nvSpPr>
        <dsp:cNvPr id="0" name=""/>
        <dsp:cNvSpPr/>
      </dsp:nvSpPr>
      <dsp:spPr>
        <a:xfrm>
          <a:off x="1139189" y="1469788"/>
          <a:ext cx="7627619" cy="6452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2394041"/>
                <a:satOff val="-7276"/>
                <a:lumOff val="-9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2394041"/>
                <a:satOff val="-7276"/>
                <a:lumOff val="-9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Integration with availability sets</a:t>
          </a:r>
        </a:p>
      </dsp:txBody>
      <dsp:txXfrm>
        <a:off x="1158088" y="1488687"/>
        <a:ext cx="6600798" cy="607475"/>
      </dsp:txXfrm>
    </dsp:sp>
    <dsp:sp modelId="{721A717B-CF36-7747-83B2-4A66CEA411F9}">
      <dsp:nvSpPr>
        <dsp:cNvPr id="0" name=""/>
        <dsp:cNvSpPr/>
      </dsp:nvSpPr>
      <dsp:spPr>
        <a:xfrm>
          <a:off x="1708784" y="2204682"/>
          <a:ext cx="7627619" cy="6452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3591061"/>
                <a:satOff val="-10913"/>
                <a:lumOff val="-14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3591061"/>
                <a:satOff val="-10913"/>
                <a:lumOff val="-14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Integration with availability zones</a:t>
          </a:r>
        </a:p>
      </dsp:txBody>
      <dsp:txXfrm>
        <a:off x="1727683" y="2223581"/>
        <a:ext cx="6600798" cy="607475"/>
      </dsp:txXfrm>
    </dsp:sp>
    <dsp:sp modelId="{F1EB43BF-7959-264E-A207-49B9D1D0DBAC}">
      <dsp:nvSpPr>
        <dsp:cNvPr id="0" name=""/>
        <dsp:cNvSpPr/>
      </dsp:nvSpPr>
      <dsp:spPr>
        <a:xfrm>
          <a:off x="2278379" y="2939577"/>
          <a:ext cx="7627619" cy="6452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Azure backup support</a:t>
          </a:r>
        </a:p>
      </dsp:txBody>
      <dsp:txXfrm>
        <a:off x="2297278" y="2958476"/>
        <a:ext cx="6600798" cy="607475"/>
      </dsp:txXfrm>
    </dsp:sp>
    <dsp:sp modelId="{FF64AFB2-B575-9D4A-8197-03BBFD4BA484}">
      <dsp:nvSpPr>
        <dsp:cNvPr id="0" name=""/>
        <dsp:cNvSpPr/>
      </dsp:nvSpPr>
      <dsp:spPr>
        <a:xfrm>
          <a:off x="7208191" y="471407"/>
          <a:ext cx="419427" cy="41942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7302562" y="471407"/>
        <a:ext cx="230685" cy="315619"/>
      </dsp:txXfrm>
    </dsp:sp>
    <dsp:sp modelId="{5A3D4C92-833E-BB43-AD9C-5D8C8E5276C3}">
      <dsp:nvSpPr>
        <dsp:cNvPr id="0" name=""/>
        <dsp:cNvSpPr/>
      </dsp:nvSpPr>
      <dsp:spPr>
        <a:xfrm>
          <a:off x="7777786" y="1206302"/>
          <a:ext cx="419427" cy="41942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1380639"/>
            <a:satOff val="-4887"/>
            <a:lumOff val="-213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1380639"/>
              <a:satOff val="-4887"/>
              <a:lumOff val="-21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7872157" y="1206302"/>
        <a:ext cx="230685" cy="315619"/>
      </dsp:txXfrm>
    </dsp:sp>
    <dsp:sp modelId="{91BBEDA9-2F36-0B4B-B09D-7F029D57B921}">
      <dsp:nvSpPr>
        <dsp:cNvPr id="0" name=""/>
        <dsp:cNvSpPr/>
      </dsp:nvSpPr>
      <dsp:spPr>
        <a:xfrm>
          <a:off x="8347381" y="1930441"/>
          <a:ext cx="419427" cy="41942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2761278"/>
            <a:satOff val="-9774"/>
            <a:lumOff val="-425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2761278"/>
              <a:satOff val="-9774"/>
              <a:lumOff val="-42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8441752" y="1930441"/>
        <a:ext cx="230685" cy="315619"/>
      </dsp:txXfrm>
    </dsp:sp>
    <dsp:sp modelId="{45B87B84-E17D-DD40-A272-56FEC9996C69}">
      <dsp:nvSpPr>
        <dsp:cNvPr id="0" name=""/>
        <dsp:cNvSpPr/>
      </dsp:nvSpPr>
      <dsp:spPr>
        <a:xfrm>
          <a:off x="8916976" y="2672505"/>
          <a:ext cx="419427" cy="41942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4141917"/>
            <a:satOff val="-14661"/>
            <a:lumOff val="-638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4141917"/>
              <a:satOff val="-14661"/>
              <a:lumOff val="-63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9011347" y="2672505"/>
        <a:ext cx="230685" cy="31561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0E63E3-8B2C-A14A-B9A3-5AA864998C81}">
      <dsp:nvSpPr>
        <dsp:cNvPr id="0" name=""/>
        <dsp:cNvSpPr/>
      </dsp:nvSpPr>
      <dsp:spPr>
        <a:xfrm>
          <a:off x="0" y="0"/>
          <a:ext cx="7627620" cy="6375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1. Sign into the Azure Portal</a:t>
          </a:r>
        </a:p>
      </dsp:txBody>
      <dsp:txXfrm>
        <a:off x="18672" y="18672"/>
        <a:ext cx="6865110" cy="600164"/>
      </dsp:txXfrm>
    </dsp:sp>
    <dsp:sp modelId="{A07D5A98-D85B-1143-9C00-C4E400232E7D}">
      <dsp:nvSpPr>
        <dsp:cNvPr id="0" name=""/>
        <dsp:cNvSpPr/>
      </dsp:nvSpPr>
      <dsp:spPr>
        <a:xfrm>
          <a:off x="569594" y="726050"/>
          <a:ext cx="7627620" cy="6375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2. Under Services, select Virtual Machines</a:t>
          </a:r>
        </a:p>
      </dsp:txBody>
      <dsp:txXfrm>
        <a:off x="588266" y="744722"/>
        <a:ext cx="6606300" cy="600164"/>
      </dsp:txXfrm>
    </dsp:sp>
    <dsp:sp modelId="{51ACF357-3D96-6744-ACD1-380DA28DCFC5}">
      <dsp:nvSpPr>
        <dsp:cNvPr id="0" name=""/>
        <dsp:cNvSpPr/>
      </dsp:nvSpPr>
      <dsp:spPr>
        <a:xfrm>
          <a:off x="1139189" y="1452101"/>
          <a:ext cx="7627620" cy="6375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3. In the Virtual machines page, select Create and then Virtual machine.</a:t>
          </a:r>
        </a:p>
      </dsp:txBody>
      <dsp:txXfrm>
        <a:off x="1157861" y="1470773"/>
        <a:ext cx="6606300" cy="600164"/>
      </dsp:txXfrm>
    </dsp:sp>
    <dsp:sp modelId="{22D7764C-4234-694A-8378-EA7D1A009C3E}">
      <dsp:nvSpPr>
        <dsp:cNvPr id="0" name=""/>
        <dsp:cNvSpPr/>
      </dsp:nvSpPr>
      <dsp:spPr>
        <a:xfrm>
          <a:off x="1708784" y="2178152"/>
          <a:ext cx="7627620" cy="63750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4. In the Basics tab, under Project details, select the Student subscription</a:t>
          </a:r>
        </a:p>
      </dsp:txBody>
      <dsp:txXfrm>
        <a:off x="1727456" y="2196824"/>
        <a:ext cx="6606300" cy="600164"/>
      </dsp:txXfrm>
    </dsp:sp>
    <dsp:sp modelId="{A3AFF562-8E2E-7942-9495-71AAC5B863EC}">
      <dsp:nvSpPr>
        <dsp:cNvPr id="0" name=""/>
        <dsp:cNvSpPr/>
      </dsp:nvSpPr>
      <dsp:spPr>
        <a:xfrm>
          <a:off x="2278379" y="2904203"/>
          <a:ext cx="7627620" cy="63750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5. Create a new resource group (MIS547Lecture3)</a:t>
          </a:r>
        </a:p>
      </dsp:txBody>
      <dsp:txXfrm>
        <a:off x="2297051" y="2922875"/>
        <a:ext cx="6606300" cy="600164"/>
      </dsp:txXfrm>
    </dsp:sp>
    <dsp:sp modelId="{0A3AFFC3-488F-074E-A1B6-500DE8E96623}">
      <dsp:nvSpPr>
        <dsp:cNvPr id="0" name=""/>
        <dsp:cNvSpPr/>
      </dsp:nvSpPr>
      <dsp:spPr>
        <a:xfrm>
          <a:off x="7213239" y="465735"/>
          <a:ext cx="414380" cy="41438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306474" y="465735"/>
        <a:ext cx="227910" cy="311821"/>
      </dsp:txXfrm>
    </dsp:sp>
    <dsp:sp modelId="{B1940968-5593-9148-A381-DE3136FDB823}">
      <dsp:nvSpPr>
        <dsp:cNvPr id="0" name=""/>
        <dsp:cNvSpPr/>
      </dsp:nvSpPr>
      <dsp:spPr>
        <a:xfrm>
          <a:off x="7782834" y="1191786"/>
          <a:ext cx="414380" cy="41438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876069" y="1191786"/>
        <a:ext cx="227910" cy="311821"/>
      </dsp:txXfrm>
    </dsp:sp>
    <dsp:sp modelId="{FA89CFF2-D2D1-5D46-AF7E-D0A69442636F}">
      <dsp:nvSpPr>
        <dsp:cNvPr id="0" name=""/>
        <dsp:cNvSpPr/>
      </dsp:nvSpPr>
      <dsp:spPr>
        <a:xfrm>
          <a:off x="8352429" y="1907211"/>
          <a:ext cx="414380" cy="414380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8445664" y="1907211"/>
        <a:ext cx="227910" cy="311821"/>
      </dsp:txXfrm>
    </dsp:sp>
    <dsp:sp modelId="{C8158C24-E099-E04C-A56D-CC6461CDF6DF}">
      <dsp:nvSpPr>
        <dsp:cNvPr id="0" name=""/>
        <dsp:cNvSpPr/>
      </dsp:nvSpPr>
      <dsp:spPr>
        <a:xfrm>
          <a:off x="8922024" y="2640346"/>
          <a:ext cx="414380" cy="41438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9015259" y="2640346"/>
        <a:ext cx="227910" cy="31182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3899A0-D7C0-7647-A05A-B675517EB6C4}">
      <dsp:nvSpPr>
        <dsp:cNvPr id="0" name=""/>
        <dsp:cNvSpPr/>
      </dsp:nvSpPr>
      <dsp:spPr>
        <a:xfrm>
          <a:off x="3143355" y="697388"/>
          <a:ext cx="53899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8994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98612" y="740260"/>
        <a:ext cx="28479" cy="5695"/>
      </dsp:txXfrm>
    </dsp:sp>
    <dsp:sp modelId="{081C008C-D4EB-3843-B881-D52866FB5246}">
      <dsp:nvSpPr>
        <dsp:cNvPr id="0" name=""/>
        <dsp:cNvSpPr/>
      </dsp:nvSpPr>
      <dsp:spPr>
        <a:xfrm>
          <a:off x="668655" y="158"/>
          <a:ext cx="2476499" cy="14858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351" tIns="127379" rIns="121351" bIns="12737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6. Under Instance details for Virtual machine name, type MIS547lecture3</a:t>
          </a:r>
        </a:p>
      </dsp:txBody>
      <dsp:txXfrm>
        <a:off x="668655" y="158"/>
        <a:ext cx="2476499" cy="1485899"/>
      </dsp:txXfrm>
    </dsp:sp>
    <dsp:sp modelId="{F54ECC55-79FB-C94F-9657-C7299128B71A}">
      <dsp:nvSpPr>
        <dsp:cNvPr id="0" name=""/>
        <dsp:cNvSpPr/>
      </dsp:nvSpPr>
      <dsp:spPr>
        <a:xfrm>
          <a:off x="6189450" y="697388"/>
          <a:ext cx="53899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8994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444707" y="740260"/>
        <a:ext cx="28479" cy="5695"/>
      </dsp:txXfrm>
    </dsp:sp>
    <dsp:sp modelId="{9882971E-7C71-8E44-A039-41CB35FD0AC8}">
      <dsp:nvSpPr>
        <dsp:cNvPr id="0" name=""/>
        <dsp:cNvSpPr/>
      </dsp:nvSpPr>
      <dsp:spPr>
        <a:xfrm>
          <a:off x="3714750" y="158"/>
          <a:ext cx="2476499" cy="14858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351" tIns="127379" rIns="121351" bIns="12737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7. Choose Ubuntu Server 22.04 LTS – Gen 2 for your image</a:t>
          </a:r>
        </a:p>
      </dsp:txBody>
      <dsp:txXfrm>
        <a:off x="3714750" y="158"/>
        <a:ext cx="2476499" cy="1485899"/>
      </dsp:txXfrm>
    </dsp:sp>
    <dsp:sp modelId="{45579D45-FE19-9242-80F8-80B8009870B9}">
      <dsp:nvSpPr>
        <dsp:cNvPr id="0" name=""/>
        <dsp:cNvSpPr/>
      </dsp:nvSpPr>
      <dsp:spPr>
        <a:xfrm>
          <a:off x="1906905" y="1484258"/>
          <a:ext cx="6092189" cy="538995"/>
        </a:xfrm>
        <a:custGeom>
          <a:avLst/>
          <a:gdLst/>
          <a:ahLst/>
          <a:cxnLst/>
          <a:rect l="0" t="0" r="0" b="0"/>
          <a:pathLst>
            <a:path>
              <a:moveTo>
                <a:pt x="6092189" y="0"/>
              </a:moveTo>
              <a:lnTo>
                <a:pt x="6092189" y="286597"/>
              </a:lnTo>
              <a:lnTo>
                <a:pt x="0" y="286597"/>
              </a:lnTo>
              <a:lnTo>
                <a:pt x="0" y="538995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00031" y="1750908"/>
        <a:ext cx="305937" cy="5695"/>
      </dsp:txXfrm>
    </dsp:sp>
    <dsp:sp modelId="{70F0FEAA-4CEE-354B-BEB5-FBE36DC157AA}">
      <dsp:nvSpPr>
        <dsp:cNvPr id="0" name=""/>
        <dsp:cNvSpPr/>
      </dsp:nvSpPr>
      <dsp:spPr>
        <a:xfrm>
          <a:off x="6760845" y="158"/>
          <a:ext cx="2476499" cy="14858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351" tIns="127379" rIns="121351" bIns="12737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8. Leave other defaults as they are</a:t>
          </a:r>
        </a:p>
      </dsp:txBody>
      <dsp:txXfrm>
        <a:off x="6760845" y="158"/>
        <a:ext cx="2476499" cy="1485899"/>
      </dsp:txXfrm>
    </dsp:sp>
    <dsp:sp modelId="{47BF73DC-3F52-7E49-ADDE-375237201D8D}">
      <dsp:nvSpPr>
        <dsp:cNvPr id="0" name=""/>
        <dsp:cNvSpPr/>
      </dsp:nvSpPr>
      <dsp:spPr>
        <a:xfrm>
          <a:off x="3143355" y="2752883"/>
          <a:ext cx="53899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8994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98612" y="2795755"/>
        <a:ext cx="28479" cy="5695"/>
      </dsp:txXfrm>
    </dsp:sp>
    <dsp:sp modelId="{D7B5EF18-588A-6840-B55D-BDC082E01B01}">
      <dsp:nvSpPr>
        <dsp:cNvPr id="0" name=""/>
        <dsp:cNvSpPr/>
      </dsp:nvSpPr>
      <dsp:spPr>
        <a:xfrm>
          <a:off x="668655" y="2055653"/>
          <a:ext cx="2476499" cy="14858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351" tIns="127379" rIns="121351" bIns="12737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9. Under administrator account, select SSH public key</a:t>
          </a:r>
        </a:p>
      </dsp:txBody>
      <dsp:txXfrm>
        <a:off x="668655" y="2055653"/>
        <a:ext cx="2476499" cy="1485899"/>
      </dsp:txXfrm>
    </dsp:sp>
    <dsp:sp modelId="{ED8BEAB2-BE22-B043-B886-D45BBBF62BC5}">
      <dsp:nvSpPr>
        <dsp:cNvPr id="0" name=""/>
        <dsp:cNvSpPr/>
      </dsp:nvSpPr>
      <dsp:spPr>
        <a:xfrm>
          <a:off x="6189450" y="2752883"/>
          <a:ext cx="53899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8994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444707" y="2795755"/>
        <a:ext cx="28479" cy="5695"/>
      </dsp:txXfrm>
    </dsp:sp>
    <dsp:sp modelId="{DEE53F88-CEB6-C34B-96D0-41F218C6C241}">
      <dsp:nvSpPr>
        <dsp:cNvPr id="0" name=""/>
        <dsp:cNvSpPr/>
      </dsp:nvSpPr>
      <dsp:spPr>
        <a:xfrm>
          <a:off x="3714750" y="2055653"/>
          <a:ext cx="2476499" cy="14858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351" tIns="127379" rIns="121351" bIns="12737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10. In Username enter azureuser</a:t>
          </a:r>
        </a:p>
      </dsp:txBody>
      <dsp:txXfrm>
        <a:off x="3714750" y="2055653"/>
        <a:ext cx="2476499" cy="1485899"/>
      </dsp:txXfrm>
    </dsp:sp>
    <dsp:sp modelId="{BFC30350-5A22-9E4A-8D65-B128D760F42C}">
      <dsp:nvSpPr>
        <dsp:cNvPr id="0" name=""/>
        <dsp:cNvSpPr/>
      </dsp:nvSpPr>
      <dsp:spPr>
        <a:xfrm>
          <a:off x="6760845" y="2055653"/>
          <a:ext cx="2476499" cy="14858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351" tIns="127379" rIns="121351" bIns="12737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11. For SSH public key source, leave the default of Generate new key pair and then enter mis547lecture3key for the key pair name</a:t>
          </a:r>
        </a:p>
      </dsp:txBody>
      <dsp:txXfrm>
        <a:off x="6760845" y="2055653"/>
        <a:ext cx="2476499" cy="148589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D6D8FA-6D95-A448-85B5-9E76370D8401}">
      <dsp:nvSpPr>
        <dsp:cNvPr id="0" name=""/>
        <dsp:cNvSpPr/>
      </dsp:nvSpPr>
      <dsp:spPr>
        <a:xfrm>
          <a:off x="0" y="0"/>
          <a:ext cx="7924800" cy="77917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12. Under Inbound port rules &gt; Public inbound ports, choose Allow selected ports</a:t>
          </a:r>
        </a:p>
      </dsp:txBody>
      <dsp:txXfrm>
        <a:off x="22821" y="22821"/>
        <a:ext cx="7018167" cy="733534"/>
      </dsp:txXfrm>
    </dsp:sp>
    <dsp:sp modelId="{AEA62F68-9185-884D-B57F-DE5CE332637E}">
      <dsp:nvSpPr>
        <dsp:cNvPr id="0" name=""/>
        <dsp:cNvSpPr/>
      </dsp:nvSpPr>
      <dsp:spPr>
        <a:xfrm>
          <a:off x="663701" y="920845"/>
          <a:ext cx="7924800" cy="779176"/>
        </a:xfrm>
        <a:prstGeom prst="roundRect">
          <a:avLst>
            <a:gd name="adj" fmla="val 10000"/>
          </a:avLst>
        </a:prstGeom>
        <a:solidFill>
          <a:schemeClr val="accent2">
            <a:hueOff val="1596027"/>
            <a:satOff val="-4850"/>
            <a:lumOff val="-65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13. Select SSH (22) and HTTP (80) from the drop-down</a:t>
          </a:r>
        </a:p>
      </dsp:txBody>
      <dsp:txXfrm>
        <a:off x="686522" y="943666"/>
        <a:ext cx="6708991" cy="733534"/>
      </dsp:txXfrm>
    </dsp:sp>
    <dsp:sp modelId="{FFEC86DB-9EB5-4D43-9052-3344E4089A7E}">
      <dsp:nvSpPr>
        <dsp:cNvPr id="0" name=""/>
        <dsp:cNvSpPr/>
      </dsp:nvSpPr>
      <dsp:spPr>
        <a:xfrm>
          <a:off x="1317498" y="1841690"/>
          <a:ext cx="7924800" cy="779176"/>
        </a:xfrm>
        <a:prstGeom prst="roundRect">
          <a:avLst>
            <a:gd name="adj" fmla="val 10000"/>
          </a:avLst>
        </a:prstGeom>
        <a:solidFill>
          <a:schemeClr val="accent2">
            <a:hueOff val="3192055"/>
            <a:satOff val="-9701"/>
            <a:lumOff val="-131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14. Leave the remaining defaults on the basics page and then select the Review and create button</a:t>
          </a:r>
        </a:p>
      </dsp:txBody>
      <dsp:txXfrm>
        <a:off x="1340319" y="1864511"/>
        <a:ext cx="6718897" cy="733534"/>
      </dsp:txXfrm>
    </dsp:sp>
    <dsp:sp modelId="{2E03680F-0448-3A48-ABB8-84456C2263DF}">
      <dsp:nvSpPr>
        <dsp:cNvPr id="0" name=""/>
        <dsp:cNvSpPr/>
      </dsp:nvSpPr>
      <dsp:spPr>
        <a:xfrm>
          <a:off x="1981200" y="2762535"/>
          <a:ext cx="7924800" cy="779176"/>
        </a:xfrm>
        <a:prstGeom prst="roundRect">
          <a:avLst>
            <a:gd name="adj" fmla="val 10000"/>
          </a:avLst>
        </a:prstGeom>
        <a:solidFill>
          <a:schemeClr val="accent2">
            <a:hueOff val="4788082"/>
            <a:satOff val="-14551"/>
            <a:lumOff val="-196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15. On the create virtual machine page, you can see details about the VM you are about to create</a:t>
          </a:r>
        </a:p>
      </dsp:txBody>
      <dsp:txXfrm>
        <a:off x="2004021" y="2785356"/>
        <a:ext cx="6708991" cy="733534"/>
      </dsp:txXfrm>
    </dsp:sp>
    <dsp:sp modelId="{F61ACD9A-9426-AC4A-A9DF-97DCE91F005A}">
      <dsp:nvSpPr>
        <dsp:cNvPr id="0" name=""/>
        <dsp:cNvSpPr/>
      </dsp:nvSpPr>
      <dsp:spPr>
        <a:xfrm>
          <a:off x="7418335" y="596778"/>
          <a:ext cx="506464" cy="50646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7532289" y="596778"/>
        <a:ext cx="278556" cy="381114"/>
      </dsp:txXfrm>
    </dsp:sp>
    <dsp:sp modelId="{2C5FCC90-1702-F244-9503-E9F4A4BD8782}">
      <dsp:nvSpPr>
        <dsp:cNvPr id="0" name=""/>
        <dsp:cNvSpPr/>
      </dsp:nvSpPr>
      <dsp:spPr>
        <a:xfrm>
          <a:off x="8082037" y="1517623"/>
          <a:ext cx="506464" cy="50646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2070959"/>
            <a:satOff val="-7331"/>
            <a:lumOff val="-319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2070959"/>
              <a:satOff val="-7331"/>
              <a:lumOff val="-3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8195991" y="1517623"/>
        <a:ext cx="278556" cy="381114"/>
      </dsp:txXfrm>
    </dsp:sp>
    <dsp:sp modelId="{BA2EC998-AF1E-4B4F-ACAE-F4CAEA4A0166}">
      <dsp:nvSpPr>
        <dsp:cNvPr id="0" name=""/>
        <dsp:cNvSpPr/>
      </dsp:nvSpPr>
      <dsp:spPr>
        <a:xfrm>
          <a:off x="8735833" y="2438468"/>
          <a:ext cx="506464" cy="50646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4141917"/>
            <a:satOff val="-14661"/>
            <a:lumOff val="-638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4141917"/>
              <a:satOff val="-14661"/>
              <a:lumOff val="-6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8849787" y="2438468"/>
        <a:ext cx="278556" cy="38111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996E94-0D16-5940-9037-6BAFF9DD496A}">
      <dsp:nvSpPr>
        <dsp:cNvPr id="0" name=""/>
        <dsp:cNvSpPr/>
      </dsp:nvSpPr>
      <dsp:spPr>
        <a:xfrm>
          <a:off x="2864410" y="1525640"/>
          <a:ext cx="6268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6881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61413" y="1568073"/>
        <a:ext cx="32874" cy="6574"/>
      </dsp:txXfrm>
    </dsp:sp>
    <dsp:sp modelId="{AC4C9363-BE47-9D4E-93DA-DE59E012DE39}">
      <dsp:nvSpPr>
        <dsp:cNvPr id="0" name=""/>
        <dsp:cNvSpPr/>
      </dsp:nvSpPr>
      <dsp:spPr>
        <a:xfrm>
          <a:off x="7593" y="713775"/>
          <a:ext cx="2858616" cy="171516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075" tIns="147033" rIns="140075" bIns="14703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16. When the generate new key pair window opens, select Download private key and create resource. Your key file will be downloaded as mis547lecture3key.pem </a:t>
          </a:r>
        </a:p>
      </dsp:txBody>
      <dsp:txXfrm>
        <a:off x="7593" y="713775"/>
        <a:ext cx="2858616" cy="1715169"/>
      </dsp:txXfrm>
    </dsp:sp>
    <dsp:sp modelId="{0084D4B1-C64A-E248-A168-85583C2615C0}">
      <dsp:nvSpPr>
        <dsp:cNvPr id="0" name=""/>
        <dsp:cNvSpPr/>
      </dsp:nvSpPr>
      <dsp:spPr>
        <a:xfrm>
          <a:off x="6380508" y="1525640"/>
          <a:ext cx="6268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6881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677511" y="1568073"/>
        <a:ext cx="32874" cy="6574"/>
      </dsp:txXfrm>
    </dsp:sp>
    <dsp:sp modelId="{B8428978-7A95-384D-A30D-CB9D01673B85}">
      <dsp:nvSpPr>
        <dsp:cNvPr id="0" name=""/>
        <dsp:cNvSpPr/>
      </dsp:nvSpPr>
      <dsp:spPr>
        <a:xfrm>
          <a:off x="3523691" y="713775"/>
          <a:ext cx="2858616" cy="171516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075" tIns="147033" rIns="140075" bIns="14703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17. When the deployment is finished, select Go to resource</a:t>
          </a:r>
        </a:p>
      </dsp:txBody>
      <dsp:txXfrm>
        <a:off x="3523691" y="713775"/>
        <a:ext cx="2858616" cy="1715169"/>
      </dsp:txXfrm>
    </dsp:sp>
    <dsp:sp modelId="{B638517E-EB89-384D-9ECF-CF9BA8AFC129}">
      <dsp:nvSpPr>
        <dsp:cNvPr id="0" name=""/>
        <dsp:cNvSpPr/>
      </dsp:nvSpPr>
      <dsp:spPr>
        <a:xfrm>
          <a:off x="7039789" y="713775"/>
          <a:ext cx="2858616" cy="171516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075" tIns="147033" rIns="140075" bIns="14703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18. Select the pubic IP address and copy it to your clipboard</a:t>
          </a:r>
        </a:p>
      </dsp:txBody>
      <dsp:txXfrm>
        <a:off x="7039789" y="713775"/>
        <a:ext cx="2858616" cy="1715169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E530EE-F491-44E9-BAA3-82279DEE10ED}">
      <dsp:nvSpPr>
        <dsp:cNvPr id="0" name=""/>
        <dsp:cNvSpPr/>
      </dsp:nvSpPr>
      <dsp:spPr>
        <a:xfrm>
          <a:off x="0" y="582538"/>
          <a:ext cx="9905999" cy="10754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FFE570-1542-4BBE-BE68-D7AE602E54D4}">
      <dsp:nvSpPr>
        <dsp:cNvPr id="0" name=""/>
        <dsp:cNvSpPr/>
      </dsp:nvSpPr>
      <dsp:spPr>
        <a:xfrm>
          <a:off x="325325" y="824515"/>
          <a:ext cx="591500" cy="591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6C1184-F03B-4F48-BAB6-68CAFEBB5803}">
      <dsp:nvSpPr>
        <dsp:cNvPr id="0" name=""/>
        <dsp:cNvSpPr/>
      </dsp:nvSpPr>
      <dsp:spPr>
        <a:xfrm>
          <a:off x="1242150" y="582538"/>
          <a:ext cx="8663848" cy="1075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819" tIns="113819" rIns="113819" bIns="11381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19. On the Networking Settings page, select more options, then reset password</a:t>
          </a:r>
        </a:p>
      </dsp:txBody>
      <dsp:txXfrm>
        <a:off x="1242150" y="582538"/>
        <a:ext cx="8663848" cy="1075455"/>
      </dsp:txXfrm>
    </dsp:sp>
    <dsp:sp modelId="{C7A0510B-BD04-44E7-9B87-8CB44924A882}">
      <dsp:nvSpPr>
        <dsp:cNvPr id="0" name=""/>
        <dsp:cNvSpPr/>
      </dsp:nvSpPr>
      <dsp:spPr>
        <a:xfrm>
          <a:off x="0" y="1926856"/>
          <a:ext cx="9905999" cy="107545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4DA442-6186-4D85-AF81-6946B08DA463}">
      <dsp:nvSpPr>
        <dsp:cNvPr id="0" name=""/>
        <dsp:cNvSpPr/>
      </dsp:nvSpPr>
      <dsp:spPr>
        <a:xfrm>
          <a:off x="325325" y="2168834"/>
          <a:ext cx="591500" cy="591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00DE59-C6E8-4834-B674-977074133652}">
      <dsp:nvSpPr>
        <dsp:cNvPr id="0" name=""/>
        <dsp:cNvSpPr/>
      </dsp:nvSpPr>
      <dsp:spPr>
        <a:xfrm>
          <a:off x="1242150" y="1926856"/>
          <a:ext cx="4457699" cy="1075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819" tIns="113819" rIns="113819" bIns="11381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20. Reset the administrator password:</a:t>
          </a:r>
        </a:p>
      </dsp:txBody>
      <dsp:txXfrm>
        <a:off x="1242150" y="1926856"/>
        <a:ext cx="4457699" cy="1075455"/>
      </dsp:txXfrm>
    </dsp:sp>
    <dsp:sp modelId="{3D3506D5-88D8-42BC-8FA4-571359F52DD2}">
      <dsp:nvSpPr>
        <dsp:cNvPr id="0" name=""/>
        <dsp:cNvSpPr/>
      </dsp:nvSpPr>
      <dsp:spPr>
        <a:xfrm>
          <a:off x="5699850" y="1926856"/>
          <a:ext cx="4206148" cy="1075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819" tIns="113819" rIns="113819" bIns="113819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Username: azureuser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Password: whateverYourPasswordIs</a:t>
          </a:r>
        </a:p>
      </dsp:txBody>
      <dsp:txXfrm>
        <a:off x="5699850" y="1926856"/>
        <a:ext cx="4206148" cy="10754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5837BC-22E5-4B48-A5A7-B8A70915D57C}">
      <dsp:nvSpPr>
        <dsp:cNvPr id="0" name=""/>
        <dsp:cNvSpPr/>
      </dsp:nvSpPr>
      <dsp:spPr>
        <a:xfrm>
          <a:off x="0" y="1729"/>
          <a:ext cx="990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1388C9-E5C6-C24F-A47B-6DE01F35B6A2}">
      <dsp:nvSpPr>
        <dsp:cNvPr id="0" name=""/>
        <dsp:cNvSpPr/>
      </dsp:nvSpPr>
      <dsp:spPr>
        <a:xfrm>
          <a:off x="0" y="1729"/>
          <a:ext cx="9906000" cy="589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On-demand usage (self-service usage)</a:t>
          </a:r>
        </a:p>
      </dsp:txBody>
      <dsp:txXfrm>
        <a:off x="0" y="1729"/>
        <a:ext cx="9906000" cy="589708"/>
      </dsp:txXfrm>
    </dsp:sp>
    <dsp:sp modelId="{6ABE09A7-AB4C-9D49-BB5F-0633D38A66F2}">
      <dsp:nvSpPr>
        <dsp:cNvPr id="0" name=""/>
        <dsp:cNvSpPr/>
      </dsp:nvSpPr>
      <dsp:spPr>
        <a:xfrm>
          <a:off x="0" y="591438"/>
          <a:ext cx="990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BD2270-5679-724F-877E-3B6AB40C3629}">
      <dsp:nvSpPr>
        <dsp:cNvPr id="0" name=""/>
        <dsp:cNvSpPr/>
      </dsp:nvSpPr>
      <dsp:spPr>
        <a:xfrm>
          <a:off x="0" y="591438"/>
          <a:ext cx="9906000" cy="589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Ubiquitous* access</a:t>
          </a:r>
        </a:p>
      </dsp:txBody>
      <dsp:txXfrm>
        <a:off x="0" y="591438"/>
        <a:ext cx="9906000" cy="589708"/>
      </dsp:txXfrm>
    </dsp:sp>
    <dsp:sp modelId="{411BBD45-A2EC-7F41-AD62-561C8B162662}">
      <dsp:nvSpPr>
        <dsp:cNvPr id="0" name=""/>
        <dsp:cNvSpPr/>
      </dsp:nvSpPr>
      <dsp:spPr>
        <a:xfrm>
          <a:off x="0" y="1181147"/>
          <a:ext cx="990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456296-B546-CB45-9500-9302FEC887BB}">
      <dsp:nvSpPr>
        <dsp:cNvPr id="0" name=""/>
        <dsp:cNvSpPr/>
      </dsp:nvSpPr>
      <dsp:spPr>
        <a:xfrm>
          <a:off x="0" y="1181147"/>
          <a:ext cx="9906000" cy="589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Multitenancy (resource pooling)</a:t>
          </a:r>
        </a:p>
      </dsp:txBody>
      <dsp:txXfrm>
        <a:off x="0" y="1181147"/>
        <a:ext cx="9906000" cy="589708"/>
      </dsp:txXfrm>
    </dsp:sp>
    <dsp:sp modelId="{1A7E7415-2BAB-644F-AAAE-C7535A8D6DE8}">
      <dsp:nvSpPr>
        <dsp:cNvPr id="0" name=""/>
        <dsp:cNvSpPr/>
      </dsp:nvSpPr>
      <dsp:spPr>
        <a:xfrm>
          <a:off x="0" y="1770856"/>
          <a:ext cx="990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CFCB8F-A686-054C-8A1B-41557750F680}">
      <dsp:nvSpPr>
        <dsp:cNvPr id="0" name=""/>
        <dsp:cNvSpPr/>
      </dsp:nvSpPr>
      <dsp:spPr>
        <a:xfrm>
          <a:off x="0" y="1770855"/>
          <a:ext cx="9906000" cy="589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Elasticity</a:t>
          </a:r>
        </a:p>
      </dsp:txBody>
      <dsp:txXfrm>
        <a:off x="0" y="1770855"/>
        <a:ext cx="9906000" cy="589708"/>
      </dsp:txXfrm>
    </dsp:sp>
    <dsp:sp modelId="{93AA031A-F462-5F49-B44E-4779261301BA}">
      <dsp:nvSpPr>
        <dsp:cNvPr id="0" name=""/>
        <dsp:cNvSpPr/>
      </dsp:nvSpPr>
      <dsp:spPr>
        <a:xfrm>
          <a:off x="0" y="2360564"/>
          <a:ext cx="990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199AF1-C854-BA4B-A932-843F58296791}">
      <dsp:nvSpPr>
        <dsp:cNvPr id="0" name=""/>
        <dsp:cNvSpPr/>
      </dsp:nvSpPr>
      <dsp:spPr>
        <a:xfrm>
          <a:off x="0" y="2360564"/>
          <a:ext cx="9906000" cy="589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Measured Usage</a:t>
          </a:r>
        </a:p>
      </dsp:txBody>
      <dsp:txXfrm>
        <a:off x="0" y="2360564"/>
        <a:ext cx="9906000" cy="589708"/>
      </dsp:txXfrm>
    </dsp:sp>
    <dsp:sp modelId="{EC0494A3-DEE6-D24A-A5C8-0B5BC9B6FD19}">
      <dsp:nvSpPr>
        <dsp:cNvPr id="0" name=""/>
        <dsp:cNvSpPr/>
      </dsp:nvSpPr>
      <dsp:spPr>
        <a:xfrm>
          <a:off x="0" y="2950273"/>
          <a:ext cx="990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350EA-9852-DD4D-81EC-910A422E5DD4}">
      <dsp:nvSpPr>
        <dsp:cNvPr id="0" name=""/>
        <dsp:cNvSpPr/>
      </dsp:nvSpPr>
      <dsp:spPr>
        <a:xfrm>
          <a:off x="0" y="2950273"/>
          <a:ext cx="9906000" cy="589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Resiliency</a:t>
          </a:r>
        </a:p>
      </dsp:txBody>
      <dsp:txXfrm>
        <a:off x="0" y="2950273"/>
        <a:ext cx="9906000" cy="5897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5837BC-22E5-4B48-A5A7-B8A70915D57C}">
      <dsp:nvSpPr>
        <dsp:cNvPr id="0" name=""/>
        <dsp:cNvSpPr/>
      </dsp:nvSpPr>
      <dsp:spPr>
        <a:xfrm>
          <a:off x="0" y="1729"/>
          <a:ext cx="990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1388C9-E5C6-C24F-A47B-6DE01F35B6A2}">
      <dsp:nvSpPr>
        <dsp:cNvPr id="0" name=""/>
        <dsp:cNvSpPr/>
      </dsp:nvSpPr>
      <dsp:spPr>
        <a:xfrm>
          <a:off x="0" y="1729"/>
          <a:ext cx="9906000" cy="589708"/>
        </a:xfrm>
        <a:prstGeom prst="rect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On-demand usage (self-service usage)</a:t>
          </a:r>
        </a:p>
      </dsp:txBody>
      <dsp:txXfrm>
        <a:off x="0" y="1729"/>
        <a:ext cx="9906000" cy="589708"/>
      </dsp:txXfrm>
    </dsp:sp>
    <dsp:sp modelId="{6ABE09A7-AB4C-9D49-BB5F-0633D38A66F2}">
      <dsp:nvSpPr>
        <dsp:cNvPr id="0" name=""/>
        <dsp:cNvSpPr/>
      </dsp:nvSpPr>
      <dsp:spPr>
        <a:xfrm>
          <a:off x="0" y="591438"/>
          <a:ext cx="990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BD2270-5679-724F-877E-3B6AB40C3629}">
      <dsp:nvSpPr>
        <dsp:cNvPr id="0" name=""/>
        <dsp:cNvSpPr/>
      </dsp:nvSpPr>
      <dsp:spPr>
        <a:xfrm>
          <a:off x="0" y="591438"/>
          <a:ext cx="9906000" cy="589708"/>
        </a:xfrm>
        <a:prstGeom prst="rect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Ubiquitous* access</a:t>
          </a:r>
        </a:p>
      </dsp:txBody>
      <dsp:txXfrm>
        <a:off x="0" y="591438"/>
        <a:ext cx="9906000" cy="589708"/>
      </dsp:txXfrm>
    </dsp:sp>
    <dsp:sp modelId="{411BBD45-A2EC-7F41-AD62-561C8B162662}">
      <dsp:nvSpPr>
        <dsp:cNvPr id="0" name=""/>
        <dsp:cNvSpPr/>
      </dsp:nvSpPr>
      <dsp:spPr>
        <a:xfrm>
          <a:off x="0" y="1181147"/>
          <a:ext cx="990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456296-B546-CB45-9500-9302FEC887BB}">
      <dsp:nvSpPr>
        <dsp:cNvPr id="0" name=""/>
        <dsp:cNvSpPr/>
      </dsp:nvSpPr>
      <dsp:spPr>
        <a:xfrm>
          <a:off x="0" y="1181147"/>
          <a:ext cx="9906000" cy="589708"/>
        </a:xfrm>
        <a:prstGeom prst="rect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Multitenancy (resource pooling)</a:t>
          </a:r>
        </a:p>
      </dsp:txBody>
      <dsp:txXfrm>
        <a:off x="0" y="1181147"/>
        <a:ext cx="9906000" cy="589708"/>
      </dsp:txXfrm>
    </dsp:sp>
    <dsp:sp modelId="{1A7E7415-2BAB-644F-AAAE-C7535A8D6DE8}">
      <dsp:nvSpPr>
        <dsp:cNvPr id="0" name=""/>
        <dsp:cNvSpPr/>
      </dsp:nvSpPr>
      <dsp:spPr>
        <a:xfrm>
          <a:off x="0" y="1770856"/>
          <a:ext cx="990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CFCB8F-A686-054C-8A1B-41557750F680}">
      <dsp:nvSpPr>
        <dsp:cNvPr id="0" name=""/>
        <dsp:cNvSpPr/>
      </dsp:nvSpPr>
      <dsp:spPr>
        <a:xfrm>
          <a:off x="0" y="1770855"/>
          <a:ext cx="9906000" cy="589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Elasticity</a:t>
          </a:r>
        </a:p>
      </dsp:txBody>
      <dsp:txXfrm>
        <a:off x="0" y="1770855"/>
        <a:ext cx="9906000" cy="589708"/>
      </dsp:txXfrm>
    </dsp:sp>
    <dsp:sp modelId="{93AA031A-F462-5F49-B44E-4779261301BA}">
      <dsp:nvSpPr>
        <dsp:cNvPr id="0" name=""/>
        <dsp:cNvSpPr/>
      </dsp:nvSpPr>
      <dsp:spPr>
        <a:xfrm>
          <a:off x="0" y="2360564"/>
          <a:ext cx="990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199AF1-C854-BA4B-A932-843F58296791}">
      <dsp:nvSpPr>
        <dsp:cNvPr id="0" name=""/>
        <dsp:cNvSpPr/>
      </dsp:nvSpPr>
      <dsp:spPr>
        <a:xfrm>
          <a:off x="0" y="2360564"/>
          <a:ext cx="9906000" cy="589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Measured Usage</a:t>
          </a:r>
        </a:p>
      </dsp:txBody>
      <dsp:txXfrm>
        <a:off x="0" y="2360564"/>
        <a:ext cx="9906000" cy="589708"/>
      </dsp:txXfrm>
    </dsp:sp>
    <dsp:sp modelId="{EC0494A3-DEE6-D24A-A5C8-0B5BC9B6FD19}">
      <dsp:nvSpPr>
        <dsp:cNvPr id="0" name=""/>
        <dsp:cNvSpPr/>
      </dsp:nvSpPr>
      <dsp:spPr>
        <a:xfrm>
          <a:off x="0" y="2950273"/>
          <a:ext cx="990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350EA-9852-DD4D-81EC-910A422E5DD4}">
      <dsp:nvSpPr>
        <dsp:cNvPr id="0" name=""/>
        <dsp:cNvSpPr/>
      </dsp:nvSpPr>
      <dsp:spPr>
        <a:xfrm>
          <a:off x="0" y="2950273"/>
          <a:ext cx="9906000" cy="589708"/>
        </a:xfrm>
        <a:prstGeom prst="rect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Resiliency</a:t>
          </a:r>
        </a:p>
      </dsp:txBody>
      <dsp:txXfrm>
        <a:off x="0" y="2950273"/>
        <a:ext cx="9906000" cy="5897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C06397-84E7-B741-87C6-30A8FDD1C373}">
      <dsp:nvSpPr>
        <dsp:cNvPr id="0" name=""/>
        <dsp:cNvSpPr/>
      </dsp:nvSpPr>
      <dsp:spPr>
        <a:xfrm>
          <a:off x="0" y="380612"/>
          <a:ext cx="6692748" cy="204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9432" tIns="499872" rIns="519432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Virtualization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Hypervisors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Virtual Machines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Virtual Machine Images</a:t>
          </a:r>
        </a:p>
      </dsp:txBody>
      <dsp:txXfrm>
        <a:off x="0" y="380612"/>
        <a:ext cx="6692748" cy="2041200"/>
      </dsp:txXfrm>
    </dsp:sp>
    <dsp:sp modelId="{F1600258-4B56-984C-A555-1528D0BEC4D7}">
      <dsp:nvSpPr>
        <dsp:cNvPr id="0" name=""/>
        <dsp:cNvSpPr/>
      </dsp:nvSpPr>
      <dsp:spPr>
        <a:xfrm>
          <a:off x="334637" y="26372"/>
          <a:ext cx="4684923" cy="7084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079" tIns="0" rIns="17707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What’s covered in this lecture:</a:t>
          </a:r>
        </a:p>
      </dsp:txBody>
      <dsp:txXfrm>
        <a:off x="369222" y="60957"/>
        <a:ext cx="4615753" cy="639310"/>
      </dsp:txXfrm>
    </dsp:sp>
    <dsp:sp modelId="{2DE55BB0-AF0E-F34A-A98B-E05F53A9A952}">
      <dsp:nvSpPr>
        <dsp:cNvPr id="0" name=""/>
        <dsp:cNvSpPr/>
      </dsp:nvSpPr>
      <dsp:spPr>
        <a:xfrm>
          <a:off x="0" y="2905652"/>
          <a:ext cx="6692748" cy="13229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4788082"/>
              <a:satOff val="-14551"/>
              <a:lumOff val="-19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9432" tIns="499872" rIns="519432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Images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Sizes</a:t>
          </a:r>
        </a:p>
      </dsp:txBody>
      <dsp:txXfrm>
        <a:off x="0" y="2905652"/>
        <a:ext cx="6692748" cy="1322999"/>
      </dsp:txXfrm>
    </dsp:sp>
    <dsp:sp modelId="{B5FDFFEF-C92C-3645-A9DA-A7462C1C02E6}">
      <dsp:nvSpPr>
        <dsp:cNvPr id="0" name=""/>
        <dsp:cNvSpPr/>
      </dsp:nvSpPr>
      <dsp:spPr>
        <a:xfrm>
          <a:off x="334637" y="2551411"/>
          <a:ext cx="4684923" cy="708480"/>
        </a:xfrm>
        <a:prstGeom prst="roundRect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079" tIns="0" rIns="17707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Virtual Machine Resources</a:t>
          </a:r>
        </a:p>
      </dsp:txBody>
      <dsp:txXfrm>
        <a:off x="369222" y="2585996"/>
        <a:ext cx="4615753" cy="6393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FCDBD1-C278-5345-BFF0-9B715CE7C887}">
      <dsp:nvSpPr>
        <dsp:cNvPr id="0" name=""/>
        <dsp:cNvSpPr/>
      </dsp:nvSpPr>
      <dsp:spPr>
        <a:xfrm>
          <a:off x="0" y="317110"/>
          <a:ext cx="9906000" cy="859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8816" tIns="437388" rIns="768816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Microsoft</a:t>
          </a:r>
        </a:p>
      </dsp:txBody>
      <dsp:txXfrm>
        <a:off x="0" y="317110"/>
        <a:ext cx="9906000" cy="859950"/>
      </dsp:txXfrm>
    </dsp:sp>
    <dsp:sp modelId="{D2DD137C-C74A-AA4F-8DBC-4CDDA0BF9D76}">
      <dsp:nvSpPr>
        <dsp:cNvPr id="0" name=""/>
        <dsp:cNvSpPr/>
      </dsp:nvSpPr>
      <dsp:spPr>
        <a:xfrm>
          <a:off x="495300" y="7150"/>
          <a:ext cx="6934200" cy="6199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2096" tIns="0" rIns="262096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HyperV</a:t>
          </a:r>
          <a:endParaRPr lang="en-US" sz="2100" kern="1200" dirty="0"/>
        </a:p>
      </dsp:txBody>
      <dsp:txXfrm>
        <a:off x="525562" y="37412"/>
        <a:ext cx="6873676" cy="559396"/>
      </dsp:txXfrm>
    </dsp:sp>
    <dsp:sp modelId="{3714C43D-A827-AA48-9266-720F6C121D85}">
      <dsp:nvSpPr>
        <dsp:cNvPr id="0" name=""/>
        <dsp:cNvSpPr/>
      </dsp:nvSpPr>
      <dsp:spPr>
        <a:xfrm>
          <a:off x="0" y="1600420"/>
          <a:ext cx="9906000" cy="1157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8816" tIns="437388" rIns="768816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VMWare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Often used in private cloud</a:t>
          </a:r>
        </a:p>
      </dsp:txBody>
      <dsp:txXfrm>
        <a:off x="0" y="1600420"/>
        <a:ext cx="9906000" cy="1157625"/>
      </dsp:txXfrm>
    </dsp:sp>
    <dsp:sp modelId="{18BAD205-7FB1-5B4D-94EC-E012910254F8}">
      <dsp:nvSpPr>
        <dsp:cNvPr id="0" name=""/>
        <dsp:cNvSpPr/>
      </dsp:nvSpPr>
      <dsp:spPr>
        <a:xfrm>
          <a:off x="495300" y="1290460"/>
          <a:ext cx="6934200" cy="6199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2096" tIns="0" rIns="262096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vSphere</a:t>
          </a:r>
        </a:p>
      </dsp:txBody>
      <dsp:txXfrm>
        <a:off x="525562" y="1320722"/>
        <a:ext cx="6873676" cy="559396"/>
      </dsp:txXfrm>
    </dsp:sp>
    <dsp:sp modelId="{422BBA56-4BC8-6F42-B17A-50B2B38091D5}">
      <dsp:nvSpPr>
        <dsp:cNvPr id="0" name=""/>
        <dsp:cNvSpPr/>
      </dsp:nvSpPr>
      <dsp:spPr>
        <a:xfrm>
          <a:off x="0" y="3181405"/>
          <a:ext cx="9906000" cy="148837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8816" tIns="437388" rIns="768816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Kernel-based VM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Open source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Linux</a:t>
          </a:r>
        </a:p>
      </dsp:txBody>
      <dsp:txXfrm>
        <a:off x="0" y="3181405"/>
        <a:ext cx="9906000" cy="1488374"/>
      </dsp:txXfrm>
    </dsp:sp>
    <dsp:sp modelId="{A8AE9249-E9FD-5B47-A3AC-D39179F547B4}">
      <dsp:nvSpPr>
        <dsp:cNvPr id="0" name=""/>
        <dsp:cNvSpPr/>
      </dsp:nvSpPr>
      <dsp:spPr>
        <a:xfrm>
          <a:off x="495300" y="2871445"/>
          <a:ext cx="6934200" cy="6199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2096" tIns="0" rIns="262096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KVM</a:t>
          </a:r>
        </a:p>
      </dsp:txBody>
      <dsp:txXfrm>
        <a:off x="525562" y="2901707"/>
        <a:ext cx="6873676" cy="5593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A90A88-5E4B-C243-92C3-562C7E64B3EC}">
      <dsp:nvSpPr>
        <dsp:cNvPr id="0" name=""/>
        <dsp:cNvSpPr/>
      </dsp:nvSpPr>
      <dsp:spPr>
        <a:xfrm>
          <a:off x="0" y="72608"/>
          <a:ext cx="10365586" cy="50193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Virtual Machine (VM)</a:t>
          </a:r>
        </a:p>
      </dsp:txBody>
      <dsp:txXfrm>
        <a:off x="24502" y="97110"/>
        <a:ext cx="10316582" cy="452926"/>
      </dsp:txXfrm>
    </dsp:sp>
    <dsp:sp modelId="{4471DEE6-9D5E-A344-B7CF-77BF35B2E8A0}">
      <dsp:nvSpPr>
        <dsp:cNvPr id="0" name=""/>
        <dsp:cNvSpPr/>
      </dsp:nvSpPr>
      <dsp:spPr>
        <a:xfrm>
          <a:off x="0" y="574538"/>
          <a:ext cx="10365586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9107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Software-defined computer</a:t>
          </a:r>
        </a:p>
      </dsp:txBody>
      <dsp:txXfrm>
        <a:off x="0" y="574538"/>
        <a:ext cx="10365586" cy="364320"/>
      </dsp:txXfrm>
    </dsp:sp>
    <dsp:sp modelId="{6F82BC5C-6148-5748-94D1-3E0239D2744F}">
      <dsp:nvSpPr>
        <dsp:cNvPr id="0" name=""/>
        <dsp:cNvSpPr/>
      </dsp:nvSpPr>
      <dsp:spPr>
        <a:xfrm>
          <a:off x="0" y="938858"/>
          <a:ext cx="10365586" cy="501930"/>
        </a:xfrm>
        <a:prstGeom prst="roundRect">
          <a:avLst/>
        </a:prstGeom>
        <a:gradFill rotWithShape="0">
          <a:gsLst>
            <a:gs pos="0">
              <a:schemeClr val="accent2">
                <a:hueOff val="957616"/>
                <a:satOff val="-2910"/>
                <a:lumOff val="-3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957616"/>
                <a:satOff val="-2910"/>
                <a:lumOff val="-3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Virtual Server (VSI)</a:t>
          </a:r>
        </a:p>
      </dsp:txBody>
      <dsp:txXfrm>
        <a:off x="24502" y="963360"/>
        <a:ext cx="10316582" cy="452926"/>
      </dsp:txXfrm>
    </dsp:sp>
    <dsp:sp modelId="{B9A18FA2-458D-664D-BA77-28EDF7148B12}">
      <dsp:nvSpPr>
        <dsp:cNvPr id="0" name=""/>
        <dsp:cNvSpPr/>
      </dsp:nvSpPr>
      <dsp:spPr>
        <a:xfrm>
          <a:off x="0" y="1440788"/>
          <a:ext cx="10365586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9107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A VM w/ server software</a:t>
          </a:r>
        </a:p>
      </dsp:txBody>
      <dsp:txXfrm>
        <a:off x="0" y="1440788"/>
        <a:ext cx="10365586" cy="364320"/>
      </dsp:txXfrm>
    </dsp:sp>
    <dsp:sp modelId="{760209C0-EA5B-834F-A05C-17A360CA77DE}">
      <dsp:nvSpPr>
        <dsp:cNvPr id="0" name=""/>
        <dsp:cNvSpPr/>
      </dsp:nvSpPr>
      <dsp:spPr>
        <a:xfrm>
          <a:off x="0" y="1805108"/>
          <a:ext cx="10365586" cy="501930"/>
        </a:xfrm>
        <a:prstGeom prst="roundRect">
          <a:avLst/>
        </a:prstGeom>
        <a:gradFill rotWithShape="0">
          <a:gsLst>
            <a:gs pos="0">
              <a:schemeClr val="accent2">
                <a:hueOff val="1915233"/>
                <a:satOff val="-5820"/>
                <a:lumOff val="-7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1915233"/>
                <a:satOff val="-5820"/>
                <a:lumOff val="-7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Virtual Network</a:t>
          </a:r>
        </a:p>
      </dsp:txBody>
      <dsp:txXfrm>
        <a:off x="24502" y="1829610"/>
        <a:ext cx="10316582" cy="452926"/>
      </dsp:txXfrm>
    </dsp:sp>
    <dsp:sp modelId="{7F7BE0BD-6D98-F042-9478-6D7186CC1FBF}">
      <dsp:nvSpPr>
        <dsp:cNvPr id="0" name=""/>
        <dsp:cNvSpPr/>
      </dsp:nvSpPr>
      <dsp:spPr>
        <a:xfrm>
          <a:off x="0" y="2307038"/>
          <a:ext cx="10365586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9107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Pool of virtual nodes connected by virtual links</a:t>
          </a:r>
        </a:p>
      </dsp:txBody>
      <dsp:txXfrm>
        <a:off x="0" y="2307038"/>
        <a:ext cx="10365586" cy="364320"/>
      </dsp:txXfrm>
    </dsp:sp>
    <dsp:sp modelId="{CD398BC8-8CB8-314C-AED1-59D57324B954}">
      <dsp:nvSpPr>
        <dsp:cNvPr id="0" name=""/>
        <dsp:cNvSpPr/>
      </dsp:nvSpPr>
      <dsp:spPr>
        <a:xfrm>
          <a:off x="0" y="2671358"/>
          <a:ext cx="10365586" cy="501930"/>
        </a:xfrm>
        <a:prstGeom prst="roundRect">
          <a:avLst/>
        </a:prstGeom>
        <a:gradFill rotWithShape="0">
          <a:gsLst>
            <a:gs pos="0">
              <a:schemeClr val="accent2">
                <a:hueOff val="2872849"/>
                <a:satOff val="-8731"/>
                <a:lumOff val="-11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2872849"/>
                <a:satOff val="-8731"/>
                <a:lumOff val="-11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Virtual Storage</a:t>
          </a:r>
        </a:p>
      </dsp:txBody>
      <dsp:txXfrm>
        <a:off x="24502" y="2695860"/>
        <a:ext cx="10316582" cy="452926"/>
      </dsp:txXfrm>
    </dsp:sp>
    <dsp:sp modelId="{0230DAFB-BDAC-0C43-BB22-5EE6BD12C8BF}">
      <dsp:nvSpPr>
        <dsp:cNvPr id="0" name=""/>
        <dsp:cNvSpPr/>
      </dsp:nvSpPr>
      <dsp:spPr>
        <a:xfrm>
          <a:off x="0" y="3173288"/>
          <a:ext cx="10365586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9107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Pool of storage, provided as needed as virtual space</a:t>
          </a:r>
        </a:p>
      </dsp:txBody>
      <dsp:txXfrm>
        <a:off x="0" y="3173288"/>
        <a:ext cx="10365586" cy="364320"/>
      </dsp:txXfrm>
    </dsp:sp>
    <dsp:sp modelId="{F8332A8C-1DD5-2545-85C3-D415DAFD55E5}">
      <dsp:nvSpPr>
        <dsp:cNvPr id="0" name=""/>
        <dsp:cNvSpPr/>
      </dsp:nvSpPr>
      <dsp:spPr>
        <a:xfrm>
          <a:off x="0" y="3537608"/>
          <a:ext cx="10365586" cy="501930"/>
        </a:xfrm>
        <a:prstGeom prst="roundRect">
          <a:avLst/>
        </a:prstGeom>
        <a:gradFill rotWithShape="0">
          <a:gsLst>
            <a:gs pos="0">
              <a:schemeClr val="accent2">
                <a:hueOff val="3830465"/>
                <a:satOff val="-11641"/>
                <a:lumOff val="-15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3830465"/>
                <a:satOff val="-11641"/>
                <a:lumOff val="-15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Virtual Firewall</a:t>
          </a:r>
        </a:p>
      </dsp:txBody>
      <dsp:txXfrm>
        <a:off x="24502" y="3562110"/>
        <a:ext cx="10316582" cy="452926"/>
      </dsp:txXfrm>
    </dsp:sp>
    <dsp:sp modelId="{6B1CBBFB-A89A-E341-9122-ECF022622FB5}">
      <dsp:nvSpPr>
        <dsp:cNvPr id="0" name=""/>
        <dsp:cNvSpPr/>
      </dsp:nvSpPr>
      <dsp:spPr>
        <a:xfrm>
          <a:off x="0" y="4039538"/>
          <a:ext cx="10365586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9107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Software appliance that regulates and controls comms between virtual machines</a:t>
          </a:r>
        </a:p>
      </dsp:txBody>
      <dsp:txXfrm>
        <a:off x="0" y="4039538"/>
        <a:ext cx="10365586" cy="364320"/>
      </dsp:txXfrm>
    </dsp:sp>
    <dsp:sp modelId="{47651EEA-A6FE-6148-A68B-0454DE3CCFD2}">
      <dsp:nvSpPr>
        <dsp:cNvPr id="0" name=""/>
        <dsp:cNvSpPr/>
      </dsp:nvSpPr>
      <dsp:spPr>
        <a:xfrm>
          <a:off x="0" y="4403858"/>
          <a:ext cx="10365586" cy="501930"/>
        </a:xfrm>
        <a:prstGeom prst="roundRect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Load Balancer</a:t>
          </a:r>
        </a:p>
      </dsp:txBody>
      <dsp:txXfrm>
        <a:off x="24502" y="4428360"/>
        <a:ext cx="10316582" cy="452926"/>
      </dsp:txXfrm>
    </dsp:sp>
    <dsp:sp modelId="{3F6E8B5B-4192-4A49-B228-810A31837B2D}">
      <dsp:nvSpPr>
        <dsp:cNvPr id="0" name=""/>
        <dsp:cNvSpPr/>
      </dsp:nvSpPr>
      <dsp:spPr>
        <a:xfrm>
          <a:off x="0" y="4905788"/>
          <a:ext cx="10365586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9107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Distribute network traffic across virtual servers</a:t>
          </a:r>
        </a:p>
      </dsp:txBody>
      <dsp:txXfrm>
        <a:off x="0" y="4905788"/>
        <a:ext cx="10365586" cy="36432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4D98C-FFF3-0740-B6EB-B7FAC5915DB4}">
      <dsp:nvSpPr>
        <dsp:cNvPr id="0" name=""/>
        <dsp:cNvSpPr/>
      </dsp:nvSpPr>
      <dsp:spPr>
        <a:xfrm>
          <a:off x="0" y="0"/>
          <a:ext cx="669274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B0EEE5-A349-484D-B5CA-D9AB8577C974}">
      <dsp:nvSpPr>
        <dsp:cNvPr id="0" name=""/>
        <dsp:cNvSpPr/>
      </dsp:nvSpPr>
      <dsp:spPr>
        <a:xfrm>
          <a:off x="0" y="0"/>
          <a:ext cx="6692748" cy="10637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201930" rIns="201930" bIns="201930" numCol="1" spcCol="1270" anchor="t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Resource efficiency</a:t>
          </a:r>
        </a:p>
      </dsp:txBody>
      <dsp:txXfrm>
        <a:off x="0" y="0"/>
        <a:ext cx="6692748" cy="1063755"/>
      </dsp:txXfrm>
    </dsp:sp>
    <dsp:sp modelId="{54CDC88A-F26F-CD48-9ADC-89F25D8CE815}">
      <dsp:nvSpPr>
        <dsp:cNvPr id="0" name=""/>
        <dsp:cNvSpPr/>
      </dsp:nvSpPr>
      <dsp:spPr>
        <a:xfrm>
          <a:off x="0" y="1063755"/>
          <a:ext cx="6692748" cy="0"/>
        </a:xfrm>
        <a:prstGeom prst="line">
          <a:avLst/>
        </a:prstGeom>
        <a:gradFill rotWithShape="0">
          <a:gsLst>
            <a:gs pos="0">
              <a:schemeClr val="accent2">
                <a:hueOff val="1596027"/>
                <a:satOff val="-4850"/>
                <a:lumOff val="-65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1596027"/>
                <a:satOff val="-4850"/>
                <a:lumOff val="-65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1596027"/>
              <a:satOff val="-4850"/>
              <a:lumOff val="-6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D2EE41-E17A-8C4A-93E1-F057BB045F9D}">
      <dsp:nvSpPr>
        <dsp:cNvPr id="0" name=""/>
        <dsp:cNvSpPr/>
      </dsp:nvSpPr>
      <dsp:spPr>
        <a:xfrm>
          <a:off x="0" y="1063755"/>
          <a:ext cx="6692748" cy="10637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201930" rIns="201930" bIns="201930" numCol="1" spcCol="1270" anchor="t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Easier management</a:t>
          </a:r>
        </a:p>
      </dsp:txBody>
      <dsp:txXfrm>
        <a:off x="0" y="1063755"/>
        <a:ext cx="6692748" cy="1063755"/>
      </dsp:txXfrm>
    </dsp:sp>
    <dsp:sp modelId="{E298714C-AFC1-5C4F-8253-1BDCDD26BD76}">
      <dsp:nvSpPr>
        <dsp:cNvPr id="0" name=""/>
        <dsp:cNvSpPr/>
      </dsp:nvSpPr>
      <dsp:spPr>
        <a:xfrm>
          <a:off x="0" y="2127511"/>
          <a:ext cx="6692748" cy="0"/>
        </a:xfrm>
        <a:prstGeom prst="line">
          <a:avLst/>
        </a:prstGeom>
        <a:gradFill rotWithShape="0">
          <a:gsLst>
            <a:gs pos="0">
              <a:schemeClr val="accent2">
                <a:hueOff val="3192055"/>
                <a:satOff val="-9701"/>
                <a:lumOff val="-13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3192055"/>
                <a:satOff val="-9701"/>
                <a:lumOff val="-13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3192055"/>
              <a:satOff val="-9701"/>
              <a:lumOff val="-13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AAC6A9-4B0D-2843-8A66-044945883503}">
      <dsp:nvSpPr>
        <dsp:cNvPr id="0" name=""/>
        <dsp:cNvSpPr/>
      </dsp:nvSpPr>
      <dsp:spPr>
        <a:xfrm>
          <a:off x="0" y="2127511"/>
          <a:ext cx="6692748" cy="10637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201930" rIns="201930" bIns="201930" numCol="1" spcCol="1270" anchor="t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Minimal downtime</a:t>
          </a:r>
        </a:p>
      </dsp:txBody>
      <dsp:txXfrm>
        <a:off x="0" y="2127511"/>
        <a:ext cx="6692748" cy="1063755"/>
      </dsp:txXfrm>
    </dsp:sp>
    <dsp:sp modelId="{074240F7-78D4-6641-A2AB-AC7C8F2E5685}">
      <dsp:nvSpPr>
        <dsp:cNvPr id="0" name=""/>
        <dsp:cNvSpPr/>
      </dsp:nvSpPr>
      <dsp:spPr>
        <a:xfrm>
          <a:off x="0" y="3191267"/>
          <a:ext cx="6692748" cy="0"/>
        </a:xfrm>
        <a:prstGeom prst="line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4788082"/>
              <a:satOff val="-14551"/>
              <a:lumOff val="-19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83A81F-1598-614D-B89F-075A389C4C4E}">
      <dsp:nvSpPr>
        <dsp:cNvPr id="0" name=""/>
        <dsp:cNvSpPr/>
      </dsp:nvSpPr>
      <dsp:spPr>
        <a:xfrm>
          <a:off x="0" y="3191267"/>
          <a:ext cx="6692748" cy="10637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201930" rIns="201930" bIns="201930" numCol="1" spcCol="1270" anchor="t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Faster provisioning</a:t>
          </a:r>
        </a:p>
      </dsp:txBody>
      <dsp:txXfrm>
        <a:off x="0" y="3191267"/>
        <a:ext cx="6692748" cy="106375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32D750-4AEA-894A-8A37-8C1F0209D63F}">
      <dsp:nvSpPr>
        <dsp:cNvPr id="0" name=""/>
        <dsp:cNvSpPr/>
      </dsp:nvSpPr>
      <dsp:spPr>
        <a:xfrm>
          <a:off x="151153" y="1755"/>
          <a:ext cx="2021829" cy="10109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AWS</a:t>
          </a:r>
        </a:p>
      </dsp:txBody>
      <dsp:txXfrm>
        <a:off x="180762" y="31364"/>
        <a:ext cx="1962611" cy="951696"/>
      </dsp:txXfrm>
    </dsp:sp>
    <dsp:sp modelId="{2D121107-2BE1-CC44-8074-046F6BD00CB3}">
      <dsp:nvSpPr>
        <dsp:cNvPr id="0" name=""/>
        <dsp:cNvSpPr/>
      </dsp:nvSpPr>
      <dsp:spPr>
        <a:xfrm>
          <a:off x="353336" y="1012670"/>
          <a:ext cx="202182" cy="7581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8186"/>
              </a:lnTo>
              <a:lnTo>
                <a:pt x="202182" y="758186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9A3F14-4FF9-8A4D-9E01-726B62894924}">
      <dsp:nvSpPr>
        <dsp:cNvPr id="0" name=""/>
        <dsp:cNvSpPr/>
      </dsp:nvSpPr>
      <dsp:spPr>
        <a:xfrm>
          <a:off x="555519" y="1265399"/>
          <a:ext cx="1617463" cy="10109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EC2 (Elastic Compute Cloud)</a:t>
          </a:r>
        </a:p>
      </dsp:txBody>
      <dsp:txXfrm>
        <a:off x="585128" y="1295008"/>
        <a:ext cx="1558245" cy="951696"/>
      </dsp:txXfrm>
    </dsp:sp>
    <dsp:sp modelId="{E65E02E9-B21B-C14B-88EF-294DEACF1431}">
      <dsp:nvSpPr>
        <dsp:cNvPr id="0" name=""/>
        <dsp:cNvSpPr/>
      </dsp:nvSpPr>
      <dsp:spPr>
        <a:xfrm>
          <a:off x="353336" y="1012670"/>
          <a:ext cx="202182" cy="20218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1829"/>
              </a:lnTo>
              <a:lnTo>
                <a:pt x="202182" y="202182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7490D9-1DEB-134F-A423-DA2128897569}">
      <dsp:nvSpPr>
        <dsp:cNvPr id="0" name=""/>
        <dsp:cNvSpPr/>
      </dsp:nvSpPr>
      <dsp:spPr>
        <a:xfrm>
          <a:off x="555519" y="2529043"/>
          <a:ext cx="1617463" cy="10109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“EC2 Instance”</a:t>
          </a:r>
        </a:p>
      </dsp:txBody>
      <dsp:txXfrm>
        <a:off x="585128" y="2558652"/>
        <a:ext cx="1558245" cy="951696"/>
      </dsp:txXfrm>
    </dsp:sp>
    <dsp:sp modelId="{958C2783-199F-3B46-8042-8544EACC9209}">
      <dsp:nvSpPr>
        <dsp:cNvPr id="0" name=""/>
        <dsp:cNvSpPr/>
      </dsp:nvSpPr>
      <dsp:spPr>
        <a:xfrm>
          <a:off x="2678440" y="1755"/>
          <a:ext cx="2021829" cy="10109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Azure</a:t>
          </a:r>
        </a:p>
      </dsp:txBody>
      <dsp:txXfrm>
        <a:off x="2708049" y="31364"/>
        <a:ext cx="1962611" cy="951696"/>
      </dsp:txXfrm>
    </dsp:sp>
    <dsp:sp modelId="{ACB216CE-8A93-0442-8E63-F2ACAA182240}">
      <dsp:nvSpPr>
        <dsp:cNvPr id="0" name=""/>
        <dsp:cNvSpPr/>
      </dsp:nvSpPr>
      <dsp:spPr>
        <a:xfrm>
          <a:off x="2880623" y="1012670"/>
          <a:ext cx="202182" cy="7581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8186"/>
              </a:lnTo>
              <a:lnTo>
                <a:pt x="202182" y="758186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B23A7A-F11A-F246-82C0-272100C2F4D6}">
      <dsp:nvSpPr>
        <dsp:cNvPr id="0" name=""/>
        <dsp:cNvSpPr/>
      </dsp:nvSpPr>
      <dsp:spPr>
        <a:xfrm>
          <a:off x="3082806" y="1265399"/>
          <a:ext cx="1617463" cy="10109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Virtual machines</a:t>
          </a:r>
        </a:p>
      </dsp:txBody>
      <dsp:txXfrm>
        <a:off x="3112415" y="1295008"/>
        <a:ext cx="1558245" cy="951696"/>
      </dsp:txXfrm>
    </dsp:sp>
    <dsp:sp modelId="{13A12092-504A-C940-9F2A-E60416E39FD0}">
      <dsp:nvSpPr>
        <dsp:cNvPr id="0" name=""/>
        <dsp:cNvSpPr/>
      </dsp:nvSpPr>
      <dsp:spPr>
        <a:xfrm>
          <a:off x="5205728" y="1755"/>
          <a:ext cx="2021829" cy="10109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GCP</a:t>
          </a:r>
        </a:p>
      </dsp:txBody>
      <dsp:txXfrm>
        <a:off x="5235337" y="31364"/>
        <a:ext cx="1962611" cy="951696"/>
      </dsp:txXfrm>
    </dsp:sp>
    <dsp:sp modelId="{D71D7E98-4222-B64F-A443-AD8055170CB5}">
      <dsp:nvSpPr>
        <dsp:cNvPr id="0" name=""/>
        <dsp:cNvSpPr/>
      </dsp:nvSpPr>
      <dsp:spPr>
        <a:xfrm>
          <a:off x="5407911" y="1012670"/>
          <a:ext cx="202182" cy="7581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8186"/>
              </a:lnTo>
              <a:lnTo>
                <a:pt x="202182" y="758186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6A1F1A-EBEC-7C45-A229-4523DCA7DB89}">
      <dsp:nvSpPr>
        <dsp:cNvPr id="0" name=""/>
        <dsp:cNvSpPr/>
      </dsp:nvSpPr>
      <dsp:spPr>
        <a:xfrm>
          <a:off x="5610094" y="1265399"/>
          <a:ext cx="1617463" cy="10109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Compute Engine </a:t>
          </a:r>
        </a:p>
      </dsp:txBody>
      <dsp:txXfrm>
        <a:off x="5639703" y="1295008"/>
        <a:ext cx="1558245" cy="951696"/>
      </dsp:txXfrm>
    </dsp:sp>
    <dsp:sp modelId="{F816D2ED-634E-874B-8C07-A7C86C4A2008}">
      <dsp:nvSpPr>
        <dsp:cNvPr id="0" name=""/>
        <dsp:cNvSpPr/>
      </dsp:nvSpPr>
      <dsp:spPr>
        <a:xfrm>
          <a:off x="5407911" y="1012670"/>
          <a:ext cx="202182" cy="20218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1829"/>
              </a:lnTo>
              <a:lnTo>
                <a:pt x="202182" y="202182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08B7A0-1EB7-AB48-8585-DE80AE7EE3FA}">
      <dsp:nvSpPr>
        <dsp:cNvPr id="0" name=""/>
        <dsp:cNvSpPr/>
      </dsp:nvSpPr>
      <dsp:spPr>
        <a:xfrm>
          <a:off x="5610094" y="2529043"/>
          <a:ext cx="1617463" cy="10109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VM Instance</a:t>
          </a:r>
        </a:p>
      </dsp:txBody>
      <dsp:txXfrm>
        <a:off x="5639703" y="2558652"/>
        <a:ext cx="1558245" cy="951696"/>
      </dsp:txXfrm>
    </dsp:sp>
    <dsp:sp modelId="{20F14225-CA28-D240-9916-CBE61244C27B}">
      <dsp:nvSpPr>
        <dsp:cNvPr id="0" name=""/>
        <dsp:cNvSpPr/>
      </dsp:nvSpPr>
      <dsp:spPr>
        <a:xfrm>
          <a:off x="7733015" y="1755"/>
          <a:ext cx="2021829" cy="10109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DigitalOcean</a:t>
          </a:r>
        </a:p>
      </dsp:txBody>
      <dsp:txXfrm>
        <a:off x="7762624" y="31364"/>
        <a:ext cx="1962611" cy="951696"/>
      </dsp:txXfrm>
    </dsp:sp>
    <dsp:sp modelId="{51518DE7-36A4-264A-914F-1DB45EC7EABA}">
      <dsp:nvSpPr>
        <dsp:cNvPr id="0" name=""/>
        <dsp:cNvSpPr/>
      </dsp:nvSpPr>
      <dsp:spPr>
        <a:xfrm>
          <a:off x="7935198" y="1012670"/>
          <a:ext cx="202182" cy="7581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8186"/>
              </a:lnTo>
              <a:lnTo>
                <a:pt x="202182" y="758186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6F894B-7773-1D49-9096-CBF71CFE6097}">
      <dsp:nvSpPr>
        <dsp:cNvPr id="0" name=""/>
        <dsp:cNvSpPr/>
      </dsp:nvSpPr>
      <dsp:spPr>
        <a:xfrm>
          <a:off x="8137381" y="1265399"/>
          <a:ext cx="1617463" cy="10109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Droplet</a:t>
          </a:r>
        </a:p>
      </dsp:txBody>
      <dsp:txXfrm>
        <a:off x="8166990" y="1295008"/>
        <a:ext cx="1558245" cy="95169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B8606A-BDE2-2C42-ABA4-AB858A2CF4DE}">
      <dsp:nvSpPr>
        <dsp:cNvPr id="0" name=""/>
        <dsp:cNvSpPr/>
      </dsp:nvSpPr>
      <dsp:spPr>
        <a:xfrm>
          <a:off x="3115454" y="0"/>
          <a:ext cx="5026703" cy="5026703"/>
        </a:xfrm>
        <a:prstGeom prst="diamond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E48E7E-7C92-2245-AFA1-B8094FFFCC19}">
      <dsp:nvSpPr>
        <dsp:cNvPr id="0" name=""/>
        <dsp:cNvSpPr/>
      </dsp:nvSpPr>
      <dsp:spPr>
        <a:xfrm>
          <a:off x="3592991" y="477536"/>
          <a:ext cx="1960414" cy="196041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Regions</a:t>
          </a:r>
        </a:p>
      </dsp:txBody>
      <dsp:txXfrm>
        <a:off x="3688691" y="573236"/>
        <a:ext cx="1769014" cy="1769014"/>
      </dsp:txXfrm>
    </dsp:sp>
    <dsp:sp modelId="{A10948DA-6514-CE42-B9F6-D4FA269F1695}">
      <dsp:nvSpPr>
        <dsp:cNvPr id="0" name=""/>
        <dsp:cNvSpPr/>
      </dsp:nvSpPr>
      <dsp:spPr>
        <a:xfrm>
          <a:off x="5704207" y="477536"/>
          <a:ext cx="1960414" cy="1960414"/>
        </a:xfrm>
        <a:prstGeom prst="roundRect">
          <a:avLst/>
        </a:prstGeom>
        <a:solidFill>
          <a:schemeClr val="accent3">
            <a:hueOff val="1338175"/>
            <a:satOff val="2781"/>
            <a:lumOff val="-52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Availability Zones</a:t>
          </a:r>
        </a:p>
      </dsp:txBody>
      <dsp:txXfrm>
        <a:off x="5799907" y="573236"/>
        <a:ext cx="1769014" cy="1769014"/>
      </dsp:txXfrm>
    </dsp:sp>
    <dsp:sp modelId="{42D7BF10-EF4F-6846-9E24-5F35AD8AA042}">
      <dsp:nvSpPr>
        <dsp:cNvPr id="0" name=""/>
        <dsp:cNvSpPr/>
      </dsp:nvSpPr>
      <dsp:spPr>
        <a:xfrm>
          <a:off x="3592991" y="2588752"/>
          <a:ext cx="1960414" cy="1960414"/>
        </a:xfrm>
        <a:prstGeom prst="roundRect">
          <a:avLst/>
        </a:prstGeom>
        <a:solidFill>
          <a:schemeClr val="accent3">
            <a:hueOff val="2676350"/>
            <a:satOff val="5561"/>
            <a:lumOff val="-104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Scale sets</a:t>
          </a:r>
        </a:p>
      </dsp:txBody>
      <dsp:txXfrm>
        <a:off x="3688691" y="2684452"/>
        <a:ext cx="1769014" cy="1769014"/>
      </dsp:txXfrm>
    </dsp:sp>
    <dsp:sp modelId="{A35DC092-BA31-9446-BEA2-6B3AFCAC7C7F}">
      <dsp:nvSpPr>
        <dsp:cNvPr id="0" name=""/>
        <dsp:cNvSpPr/>
      </dsp:nvSpPr>
      <dsp:spPr>
        <a:xfrm>
          <a:off x="5704207" y="2588752"/>
          <a:ext cx="1960414" cy="1960414"/>
        </a:xfrm>
        <a:prstGeom prst="roundRect">
          <a:avLst/>
        </a:prstGeom>
        <a:solidFill>
          <a:schemeClr val="accent3">
            <a:hueOff val="4014525"/>
            <a:satOff val="8342"/>
            <a:lumOff val="-156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Availability sets</a:t>
          </a:r>
        </a:p>
      </dsp:txBody>
      <dsp:txXfrm>
        <a:off x="5799907" y="2684452"/>
        <a:ext cx="1769014" cy="17690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0CE1C3-BE5B-9249-AB0B-71BC1D648B76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576A2-7C12-5D46-82D1-8A836AC17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1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86A68E-6013-D54D-9355-6AD134C4FD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2742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637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1348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981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546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118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724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1220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337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278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3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925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1951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111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17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9038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Virtual machine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189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0979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3941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261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sz="1600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1846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43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997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1896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392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9430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724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6378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3579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857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571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462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348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6A68E-6013-D54D-9355-6AD134C4FD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597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091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2728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886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4010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1996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472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6029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151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8523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634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1896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2212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676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703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7033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90138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0083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9148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3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85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6A68E-6013-D54D-9355-6AD134C4FD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701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6A68E-6013-D54D-9355-6AD134C4FD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095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437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D1EBE25-CC0B-7848-AEA0-E29CC055C708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440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244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4563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91140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84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73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26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5720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99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96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248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505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037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147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21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880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60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EBE25-CC0B-7848-AEA0-E29CC055C708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2057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notesSlide" Target="../notesSlides/notesSlide5.xml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notesSlide" Target="../notesSlides/notesSlide6.xml"/><Relationship Id="rId7" Type="http://schemas.openxmlformats.org/officeDocument/2006/relationships/diagramColors" Target="../diagrams/colors3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5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notesSlide" Target="../notesSlides/notesSlide9.xml"/><Relationship Id="rId7" Type="http://schemas.openxmlformats.org/officeDocument/2006/relationships/diagramColors" Target="../diagrams/colors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11" Type="http://schemas.openxmlformats.org/officeDocument/2006/relationships/image" Target="../media/image30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29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21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54.sv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Relationship Id="rId9" Type="http://schemas.openxmlformats.org/officeDocument/2006/relationships/image" Target="../media/image50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5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notesSlide" Target="../notesSlides/notesSlide27.xml"/><Relationship Id="rId7" Type="http://schemas.openxmlformats.org/officeDocument/2006/relationships/diagramColors" Target="../diagrams/colors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notesSlide" Target="../notesSlides/notesSlide28.xml"/><Relationship Id="rId7" Type="http://schemas.openxmlformats.org/officeDocument/2006/relationships/diagramColors" Target="../diagrams/colors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06C25-D25D-D204-1D9E-1C3359AE4C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sz="8000" dirty="0"/>
              <a:t>MIS547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28F300-A163-E3D5-3B57-CF186327D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chemeClr val="accent2"/>
                </a:solidFill>
              </a:rPr>
              <a:t>Cloud Computing</a:t>
            </a:r>
          </a:p>
        </p:txBody>
      </p:sp>
    </p:spTree>
    <p:extLst>
      <p:ext uri="{BB962C8B-B14F-4D97-AF65-F5344CB8AC3E}">
        <p14:creationId xmlns:p14="http://schemas.microsoft.com/office/powerpoint/2010/main" val="2887746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EC33E-C101-1A41-9DC9-C8B0E1F52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FB9DD-F181-9252-7A79-86908CA26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635" y="2723353"/>
            <a:ext cx="4400693" cy="3541714"/>
          </a:xfrm>
        </p:spPr>
        <p:txBody>
          <a:bodyPr/>
          <a:lstStyle/>
          <a:p>
            <a:pPr lvl="1"/>
            <a:r>
              <a:rPr lang="en-US" dirty="0"/>
              <a:t>Machine learning research</a:t>
            </a:r>
          </a:p>
          <a:p>
            <a:pPr lvl="1"/>
            <a:r>
              <a:rPr lang="en-US" dirty="0"/>
              <a:t>Machine learning engineering</a:t>
            </a:r>
          </a:p>
          <a:p>
            <a:pPr lvl="1"/>
            <a:r>
              <a:rPr lang="en-US" dirty="0"/>
              <a:t>DevOps</a:t>
            </a:r>
          </a:p>
          <a:p>
            <a:pPr lvl="1"/>
            <a:r>
              <a:rPr lang="en-US" dirty="0"/>
              <a:t>Security</a:t>
            </a:r>
          </a:p>
          <a:p>
            <a:pPr lvl="1"/>
            <a:r>
              <a:rPr lang="en-US" dirty="0"/>
              <a:t>Networking</a:t>
            </a:r>
          </a:p>
          <a:p>
            <a:pPr lvl="1"/>
            <a:r>
              <a:rPr lang="en-US" dirty="0"/>
              <a:t>Product&amp;  project management</a:t>
            </a:r>
          </a:p>
          <a:p>
            <a:pPr lvl="1"/>
            <a:r>
              <a:rPr lang="en-US" dirty="0"/>
              <a:t>Database design &amp; optimization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541205-8BD1-6540-A192-1AAE777C5792}"/>
              </a:ext>
            </a:extLst>
          </p:cNvPr>
          <p:cNvSpPr txBox="1"/>
          <p:nvPr/>
        </p:nvSpPr>
        <p:spPr>
          <a:xfrm>
            <a:off x="1141412" y="1776232"/>
            <a:ext cx="96814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ML &amp; MLOps in a business setting is HIGHLY INTERDISCIPLINARY</a:t>
            </a: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107D463A-C21C-E8A1-D2B2-6D94E8231F0C}"/>
              </a:ext>
            </a:extLst>
          </p:cNvPr>
          <p:cNvSpPr/>
          <p:nvPr/>
        </p:nvSpPr>
        <p:spPr>
          <a:xfrm>
            <a:off x="4706910" y="2723353"/>
            <a:ext cx="1064303" cy="2987899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D39686-8860-8E92-98F9-5DEDBAE68B57}"/>
              </a:ext>
            </a:extLst>
          </p:cNvPr>
          <p:cNvSpPr txBox="1"/>
          <p:nvPr/>
        </p:nvSpPr>
        <p:spPr>
          <a:xfrm>
            <a:off x="6094412" y="2723353"/>
            <a:ext cx="52081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OBSERVATIONS FROM INDUSTRY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Mgmt doesn’t know the difference between ML research and ML development/ engineering.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Mgmt doesn’t understand the unique security and DevOps requirements for ML systems.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Mgmt doesn’t know what “AI” is.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Mgmt doesn’t know the difference between data science and data engineering. </a:t>
            </a:r>
          </a:p>
        </p:txBody>
      </p:sp>
    </p:spTree>
    <p:extLst>
      <p:ext uri="{BB962C8B-B14F-4D97-AF65-F5344CB8AC3E}">
        <p14:creationId xmlns:p14="http://schemas.microsoft.com/office/powerpoint/2010/main" val="1077049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075B2-387B-6009-7074-64EB1A61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Project Team 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9D095-9925-BD1E-636A-652445906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4 groups of 4</a:t>
            </a:r>
          </a:p>
          <a:p>
            <a:r>
              <a:rPr lang="en-US" sz="3200" dirty="0"/>
              <a:t>Self-enroll</a:t>
            </a:r>
          </a:p>
          <a:p>
            <a:r>
              <a:rPr lang="en-US" sz="3200" dirty="0"/>
              <a:t>Due September 10</a:t>
            </a:r>
          </a:p>
        </p:txBody>
      </p:sp>
    </p:spTree>
    <p:extLst>
      <p:ext uri="{BB962C8B-B14F-4D97-AF65-F5344CB8AC3E}">
        <p14:creationId xmlns:p14="http://schemas.microsoft.com/office/powerpoint/2010/main" val="1297688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2BD4D-EBD1-8B89-0F60-2575304F3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604" y="2880043"/>
            <a:ext cx="9399269" cy="10979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accent2"/>
                </a:solidFill>
              </a:rPr>
              <a:t>Lecture 3: Compute</a:t>
            </a:r>
          </a:p>
        </p:txBody>
      </p:sp>
    </p:spTree>
    <p:extLst>
      <p:ext uri="{BB962C8B-B14F-4D97-AF65-F5344CB8AC3E}">
        <p14:creationId xmlns:p14="http://schemas.microsoft.com/office/powerpoint/2010/main" val="304471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9CD5A-BD0B-5179-8E9B-911EE7D6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06398"/>
            <a:ext cx="9906000" cy="980123"/>
          </a:xfrm>
        </p:spPr>
        <p:txBody>
          <a:bodyPr/>
          <a:lstStyle/>
          <a:p>
            <a:r>
              <a:rPr lang="en-US" dirty="0"/>
              <a:t>Recall from Lecture 1…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BBE70A-B093-263B-A75B-EB72ED6CD2C7}"/>
              </a:ext>
            </a:extLst>
          </p:cNvPr>
          <p:cNvSpPr txBox="1"/>
          <p:nvPr/>
        </p:nvSpPr>
        <p:spPr>
          <a:xfrm>
            <a:off x="1141413" y="1838767"/>
            <a:ext cx="8199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Characteristics of Cloud Computing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1E07E9FA-CD61-9786-F45F-4088F36BA3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3773214"/>
              </p:ext>
            </p:extLst>
          </p:nvPr>
        </p:nvGraphicFramePr>
        <p:xfrm>
          <a:off x="1141413" y="28757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82441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9CD5A-BD0B-5179-8E9B-911EE7D6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06398"/>
            <a:ext cx="9906000" cy="980123"/>
          </a:xfrm>
        </p:spPr>
        <p:txBody>
          <a:bodyPr/>
          <a:lstStyle/>
          <a:p>
            <a:r>
              <a:rPr lang="en-US" dirty="0"/>
              <a:t>Recall from Lecture 1…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BBE70A-B093-263B-A75B-EB72ED6CD2C7}"/>
              </a:ext>
            </a:extLst>
          </p:cNvPr>
          <p:cNvSpPr txBox="1"/>
          <p:nvPr/>
        </p:nvSpPr>
        <p:spPr>
          <a:xfrm>
            <a:off x="1141413" y="1838767"/>
            <a:ext cx="8199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This lecture maps to: 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1E07E9FA-CD61-9786-F45F-4088F36BA3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5107478"/>
              </p:ext>
            </p:extLst>
          </p:nvPr>
        </p:nvGraphicFramePr>
        <p:xfrm>
          <a:off x="1141413" y="28757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82154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0C43B-6B89-3889-F798-8867E6B96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233709"/>
            <a:ext cx="9905998" cy="373193"/>
          </a:xfrm>
        </p:spPr>
        <p:txBody>
          <a:bodyPr>
            <a:noAutofit/>
          </a:bodyPr>
          <a:lstStyle/>
          <a:p>
            <a:r>
              <a:rPr lang="en-US" sz="2400" dirty="0"/>
              <a:t>Six Advantages of Cloud Computing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7838B0B-57DC-9096-5078-321DDCC2B42C}"/>
              </a:ext>
            </a:extLst>
          </p:cNvPr>
          <p:cNvGrpSpPr/>
          <p:nvPr/>
        </p:nvGrpSpPr>
        <p:grpSpPr>
          <a:xfrm>
            <a:off x="1141413" y="1668780"/>
            <a:ext cx="9905999" cy="4810854"/>
            <a:chOff x="1141413" y="1668780"/>
            <a:chExt cx="9906000" cy="4810854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CF0A6F30-8954-FDD6-BB2D-3BF50DB8CC55}"/>
                </a:ext>
              </a:extLst>
            </p:cNvPr>
            <p:cNvSpPr/>
            <p:nvPr/>
          </p:nvSpPr>
          <p:spPr>
            <a:xfrm>
              <a:off x="1141413" y="1668780"/>
              <a:ext cx="9906000" cy="740131"/>
            </a:xfrm>
            <a:custGeom>
              <a:avLst/>
              <a:gdLst>
                <a:gd name="connsiteX0" fmla="*/ 0 w 9906000"/>
                <a:gd name="connsiteY0" fmla="*/ 74013 h 740131"/>
                <a:gd name="connsiteX1" fmla="*/ 74013 w 9906000"/>
                <a:gd name="connsiteY1" fmla="*/ 0 h 740131"/>
                <a:gd name="connsiteX2" fmla="*/ 9831987 w 9906000"/>
                <a:gd name="connsiteY2" fmla="*/ 0 h 740131"/>
                <a:gd name="connsiteX3" fmla="*/ 9906000 w 9906000"/>
                <a:gd name="connsiteY3" fmla="*/ 74013 h 740131"/>
                <a:gd name="connsiteX4" fmla="*/ 9906000 w 9906000"/>
                <a:gd name="connsiteY4" fmla="*/ 666118 h 740131"/>
                <a:gd name="connsiteX5" fmla="*/ 9831987 w 9906000"/>
                <a:gd name="connsiteY5" fmla="*/ 740131 h 740131"/>
                <a:gd name="connsiteX6" fmla="*/ 74013 w 9906000"/>
                <a:gd name="connsiteY6" fmla="*/ 740131 h 740131"/>
                <a:gd name="connsiteX7" fmla="*/ 0 w 9906000"/>
                <a:gd name="connsiteY7" fmla="*/ 666118 h 740131"/>
                <a:gd name="connsiteX8" fmla="*/ 0 w 9906000"/>
                <a:gd name="connsiteY8" fmla="*/ 74013 h 74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6000" h="740131">
                  <a:moveTo>
                    <a:pt x="0" y="74013"/>
                  </a:moveTo>
                  <a:cubicBezTo>
                    <a:pt x="0" y="33137"/>
                    <a:pt x="33137" y="0"/>
                    <a:pt x="74013" y="0"/>
                  </a:cubicBezTo>
                  <a:lnTo>
                    <a:pt x="9831987" y="0"/>
                  </a:lnTo>
                  <a:cubicBezTo>
                    <a:pt x="9872863" y="0"/>
                    <a:pt x="9906000" y="33137"/>
                    <a:pt x="9906000" y="74013"/>
                  </a:cubicBezTo>
                  <a:lnTo>
                    <a:pt x="9906000" y="666118"/>
                  </a:lnTo>
                  <a:cubicBezTo>
                    <a:pt x="9906000" y="706994"/>
                    <a:pt x="9872863" y="740131"/>
                    <a:pt x="9831987" y="740131"/>
                  </a:cubicBezTo>
                  <a:lnTo>
                    <a:pt x="74013" y="740131"/>
                  </a:lnTo>
                  <a:cubicBezTo>
                    <a:pt x="33137" y="740131"/>
                    <a:pt x="0" y="706994"/>
                    <a:pt x="0" y="666118"/>
                  </a:cubicBezTo>
                  <a:lnTo>
                    <a:pt x="0" y="7401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80943" tIns="125730" rIns="125731" bIns="125730" numCol="1" spcCol="1270" anchor="ctr" anchorCtr="0">
              <a:noAutofit/>
            </a:bodyPr>
            <a:lstStyle/>
            <a:p>
              <a:pPr marL="0" lvl="0" indent="0" algn="l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None/>
              </a:pPr>
              <a:r>
                <a:rPr lang="en-US" sz="3300" kern="1200" dirty="0"/>
                <a:t>Trade capital expense for variable expense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5A1464D-CF30-5C48-A8B7-71405A0DE28B}"/>
                </a:ext>
              </a:extLst>
            </p:cNvPr>
            <p:cNvSpPr/>
            <p:nvPr/>
          </p:nvSpPr>
          <p:spPr>
            <a:xfrm>
              <a:off x="1141413" y="2482924"/>
              <a:ext cx="9906000" cy="740131"/>
            </a:xfrm>
            <a:custGeom>
              <a:avLst/>
              <a:gdLst>
                <a:gd name="connsiteX0" fmla="*/ 0 w 9906000"/>
                <a:gd name="connsiteY0" fmla="*/ 74013 h 740131"/>
                <a:gd name="connsiteX1" fmla="*/ 74013 w 9906000"/>
                <a:gd name="connsiteY1" fmla="*/ 0 h 740131"/>
                <a:gd name="connsiteX2" fmla="*/ 9831987 w 9906000"/>
                <a:gd name="connsiteY2" fmla="*/ 0 h 740131"/>
                <a:gd name="connsiteX3" fmla="*/ 9906000 w 9906000"/>
                <a:gd name="connsiteY3" fmla="*/ 74013 h 740131"/>
                <a:gd name="connsiteX4" fmla="*/ 9906000 w 9906000"/>
                <a:gd name="connsiteY4" fmla="*/ 666118 h 740131"/>
                <a:gd name="connsiteX5" fmla="*/ 9831987 w 9906000"/>
                <a:gd name="connsiteY5" fmla="*/ 740131 h 740131"/>
                <a:gd name="connsiteX6" fmla="*/ 74013 w 9906000"/>
                <a:gd name="connsiteY6" fmla="*/ 740131 h 740131"/>
                <a:gd name="connsiteX7" fmla="*/ 0 w 9906000"/>
                <a:gd name="connsiteY7" fmla="*/ 666118 h 740131"/>
                <a:gd name="connsiteX8" fmla="*/ 0 w 9906000"/>
                <a:gd name="connsiteY8" fmla="*/ 74013 h 74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6000" h="740131">
                  <a:moveTo>
                    <a:pt x="0" y="74013"/>
                  </a:moveTo>
                  <a:cubicBezTo>
                    <a:pt x="0" y="33137"/>
                    <a:pt x="33137" y="0"/>
                    <a:pt x="74013" y="0"/>
                  </a:cubicBezTo>
                  <a:lnTo>
                    <a:pt x="9831987" y="0"/>
                  </a:lnTo>
                  <a:cubicBezTo>
                    <a:pt x="9872863" y="0"/>
                    <a:pt x="9906000" y="33137"/>
                    <a:pt x="9906000" y="74013"/>
                  </a:cubicBezTo>
                  <a:lnTo>
                    <a:pt x="9906000" y="666118"/>
                  </a:lnTo>
                  <a:cubicBezTo>
                    <a:pt x="9906000" y="706994"/>
                    <a:pt x="9872863" y="740131"/>
                    <a:pt x="9831987" y="740131"/>
                  </a:cubicBezTo>
                  <a:lnTo>
                    <a:pt x="74013" y="740131"/>
                  </a:lnTo>
                  <a:cubicBezTo>
                    <a:pt x="33137" y="740131"/>
                    <a:pt x="0" y="706994"/>
                    <a:pt x="0" y="666118"/>
                  </a:cubicBezTo>
                  <a:lnTo>
                    <a:pt x="0" y="7401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80000"/>
                <a:hueOff val="-46300"/>
                <a:satOff val="888"/>
                <a:lumOff val="4469"/>
                <a:alphaOff val="0"/>
              </a:schemeClr>
            </a:fillRef>
            <a:effectRef idx="0">
              <a:schemeClr val="accent3">
                <a:shade val="80000"/>
                <a:hueOff val="-46300"/>
                <a:satOff val="888"/>
                <a:lumOff val="4469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80943" tIns="125730" rIns="125731" bIns="125730" numCol="1" spcCol="1270" anchor="ctr" anchorCtr="0">
              <a:noAutofit/>
            </a:bodyPr>
            <a:lstStyle/>
            <a:p>
              <a:pPr marL="0" lvl="0" indent="0" algn="l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None/>
              </a:pPr>
              <a:r>
                <a:rPr lang="en-US" sz="3300" kern="1200" dirty="0"/>
                <a:t>Benefit from massive economies of scale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3A1412C-1384-D254-CE68-9A1FC8436EC5}"/>
                </a:ext>
              </a:extLst>
            </p:cNvPr>
            <p:cNvSpPr/>
            <p:nvPr/>
          </p:nvSpPr>
          <p:spPr>
            <a:xfrm>
              <a:off x="1141413" y="3297069"/>
              <a:ext cx="9906000" cy="740131"/>
            </a:xfrm>
            <a:custGeom>
              <a:avLst/>
              <a:gdLst>
                <a:gd name="connsiteX0" fmla="*/ 0 w 9906000"/>
                <a:gd name="connsiteY0" fmla="*/ 74013 h 740131"/>
                <a:gd name="connsiteX1" fmla="*/ 74013 w 9906000"/>
                <a:gd name="connsiteY1" fmla="*/ 0 h 740131"/>
                <a:gd name="connsiteX2" fmla="*/ 9831987 w 9906000"/>
                <a:gd name="connsiteY2" fmla="*/ 0 h 740131"/>
                <a:gd name="connsiteX3" fmla="*/ 9906000 w 9906000"/>
                <a:gd name="connsiteY3" fmla="*/ 74013 h 740131"/>
                <a:gd name="connsiteX4" fmla="*/ 9906000 w 9906000"/>
                <a:gd name="connsiteY4" fmla="*/ 666118 h 740131"/>
                <a:gd name="connsiteX5" fmla="*/ 9831987 w 9906000"/>
                <a:gd name="connsiteY5" fmla="*/ 740131 h 740131"/>
                <a:gd name="connsiteX6" fmla="*/ 74013 w 9906000"/>
                <a:gd name="connsiteY6" fmla="*/ 740131 h 740131"/>
                <a:gd name="connsiteX7" fmla="*/ 0 w 9906000"/>
                <a:gd name="connsiteY7" fmla="*/ 666118 h 740131"/>
                <a:gd name="connsiteX8" fmla="*/ 0 w 9906000"/>
                <a:gd name="connsiteY8" fmla="*/ 74013 h 74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6000" h="740131">
                  <a:moveTo>
                    <a:pt x="0" y="74013"/>
                  </a:moveTo>
                  <a:cubicBezTo>
                    <a:pt x="0" y="33137"/>
                    <a:pt x="33137" y="0"/>
                    <a:pt x="74013" y="0"/>
                  </a:cubicBezTo>
                  <a:lnTo>
                    <a:pt x="9831987" y="0"/>
                  </a:lnTo>
                  <a:cubicBezTo>
                    <a:pt x="9872863" y="0"/>
                    <a:pt x="9906000" y="33137"/>
                    <a:pt x="9906000" y="74013"/>
                  </a:cubicBezTo>
                  <a:lnTo>
                    <a:pt x="9906000" y="666118"/>
                  </a:lnTo>
                  <a:cubicBezTo>
                    <a:pt x="9906000" y="706994"/>
                    <a:pt x="9872863" y="740131"/>
                    <a:pt x="9831987" y="740131"/>
                  </a:cubicBezTo>
                  <a:lnTo>
                    <a:pt x="74013" y="740131"/>
                  </a:lnTo>
                  <a:cubicBezTo>
                    <a:pt x="33137" y="740131"/>
                    <a:pt x="0" y="706994"/>
                    <a:pt x="0" y="666118"/>
                  </a:cubicBezTo>
                  <a:lnTo>
                    <a:pt x="0" y="7401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80000"/>
                <a:hueOff val="-92599"/>
                <a:satOff val="1777"/>
                <a:lumOff val="8938"/>
                <a:alphaOff val="0"/>
              </a:schemeClr>
            </a:fillRef>
            <a:effectRef idx="0">
              <a:schemeClr val="accent3">
                <a:shade val="80000"/>
                <a:hueOff val="-92599"/>
                <a:satOff val="1777"/>
                <a:lumOff val="893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80943" tIns="125730" rIns="125731" bIns="125730" numCol="1" spcCol="1270" anchor="ctr" anchorCtr="0">
              <a:noAutofit/>
            </a:bodyPr>
            <a:lstStyle/>
            <a:p>
              <a:pPr marL="0" lvl="0" indent="0" algn="l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None/>
              </a:pPr>
              <a:r>
                <a:rPr lang="en-US" sz="3300" kern="1200" dirty="0"/>
                <a:t>Stop guessing capacity</a:t>
              </a: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ADECDB9-A937-EF77-18E3-6529F5793D03}"/>
                </a:ext>
              </a:extLst>
            </p:cNvPr>
            <p:cNvSpPr/>
            <p:nvPr/>
          </p:nvSpPr>
          <p:spPr>
            <a:xfrm>
              <a:off x="1141413" y="4111214"/>
              <a:ext cx="9906000" cy="740131"/>
            </a:xfrm>
            <a:custGeom>
              <a:avLst/>
              <a:gdLst>
                <a:gd name="connsiteX0" fmla="*/ 0 w 9906000"/>
                <a:gd name="connsiteY0" fmla="*/ 74013 h 740131"/>
                <a:gd name="connsiteX1" fmla="*/ 74013 w 9906000"/>
                <a:gd name="connsiteY1" fmla="*/ 0 h 740131"/>
                <a:gd name="connsiteX2" fmla="*/ 9831987 w 9906000"/>
                <a:gd name="connsiteY2" fmla="*/ 0 h 740131"/>
                <a:gd name="connsiteX3" fmla="*/ 9906000 w 9906000"/>
                <a:gd name="connsiteY3" fmla="*/ 74013 h 740131"/>
                <a:gd name="connsiteX4" fmla="*/ 9906000 w 9906000"/>
                <a:gd name="connsiteY4" fmla="*/ 666118 h 740131"/>
                <a:gd name="connsiteX5" fmla="*/ 9831987 w 9906000"/>
                <a:gd name="connsiteY5" fmla="*/ 740131 h 740131"/>
                <a:gd name="connsiteX6" fmla="*/ 74013 w 9906000"/>
                <a:gd name="connsiteY6" fmla="*/ 740131 h 740131"/>
                <a:gd name="connsiteX7" fmla="*/ 0 w 9906000"/>
                <a:gd name="connsiteY7" fmla="*/ 666118 h 740131"/>
                <a:gd name="connsiteX8" fmla="*/ 0 w 9906000"/>
                <a:gd name="connsiteY8" fmla="*/ 74013 h 74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6000" h="740131">
                  <a:moveTo>
                    <a:pt x="0" y="74013"/>
                  </a:moveTo>
                  <a:cubicBezTo>
                    <a:pt x="0" y="33137"/>
                    <a:pt x="33137" y="0"/>
                    <a:pt x="74013" y="0"/>
                  </a:cubicBezTo>
                  <a:lnTo>
                    <a:pt x="9831987" y="0"/>
                  </a:lnTo>
                  <a:cubicBezTo>
                    <a:pt x="9872863" y="0"/>
                    <a:pt x="9906000" y="33137"/>
                    <a:pt x="9906000" y="74013"/>
                  </a:cubicBezTo>
                  <a:lnTo>
                    <a:pt x="9906000" y="666118"/>
                  </a:lnTo>
                  <a:cubicBezTo>
                    <a:pt x="9906000" y="706994"/>
                    <a:pt x="9872863" y="740131"/>
                    <a:pt x="9831987" y="740131"/>
                  </a:cubicBezTo>
                  <a:lnTo>
                    <a:pt x="74013" y="740131"/>
                  </a:lnTo>
                  <a:cubicBezTo>
                    <a:pt x="33137" y="740131"/>
                    <a:pt x="0" y="706994"/>
                    <a:pt x="0" y="666118"/>
                  </a:cubicBezTo>
                  <a:lnTo>
                    <a:pt x="0" y="7401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80000"/>
                <a:hueOff val="-138899"/>
                <a:satOff val="2665"/>
                <a:lumOff val="13407"/>
                <a:alphaOff val="0"/>
              </a:schemeClr>
            </a:fillRef>
            <a:effectRef idx="0">
              <a:schemeClr val="accent3">
                <a:shade val="80000"/>
                <a:hueOff val="-138899"/>
                <a:satOff val="2665"/>
                <a:lumOff val="13407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80943" tIns="125730" rIns="125731" bIns="125730" numCol="1" spcCol="1270" anchor="ctr" anchorCtr="0">
              <a:noAutofit/>
            </a:bodyPr>
            <a:lstStyle/>
            <a:p>
              <a:pPr marL="0" lvl="0" indent="0" algn="l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None/>
              </a:pPr>
              <a:r>
                <a:rPr lang="en-US" sz="3300" kern="1200" dirty="0"/>
                <a:t>Increase speed and agility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748B78C-54C5-42BF-1D71-96CDB2FD0853}"/>
                </a:ext>
              </a:extLst>
            </p:cNvPr>
            <p:cNvSpPr/>
            <p:nvPr/>
          </p:nvSpPr>
          <p:spPr>
            <a:xfrm>
              <a:off x="1141413" y="4925358"/>
              <a:ext cx="9906000" cy="740131"/>
            </a:xfrm>
            <a:custGeom>
              <a:avLst/>
              <a:gdLst>
                <a:gd name="connsiteX0" fmla="*/ 0 w 9906000"/>
                <a:gd name="connsiteY0" fmla="*/ 74013 h 740131"/>
                <a:gd name="connsiteX1" fmla="*/ 74013 w 9906000"/>
                <a:gd name="connsiteY1" fmla="*/ 0 h 740131"/>
                <a:gd name="connsiteX2" fmla="*/ 9831987 w 9906000"/>
                <a:gd name="connsiteY2" fmla="*/ 0 h 740131"/>
                <a:gd name="connsiteX3" fmla="*/ 9906000 w 9906000"/>
                <a:gd name="connsiteY3" fmla="*/ 74013 h 740131"/>
                <a:gd name="connsiteX4" fmla="*/ 9906000 w 9906000"/>
                <a:gd name="connsiteY4" fmla="*/ 666118 h 740131"/>
                <a:gd name="connsiteX5" fmla="*/ 9831987 w 9906000"/>
                <a:gd name="connsiteY5" fmla="*/ 740131 h 740131"/>
                <a:gd name="connsiteX6" fmla="*/ 74013 w 9906000"/>
                <a:gd name="connsiteY6" fmla="*/ 740131 h 740131"/>
                <a:gd name="connsiteX7" fmla="*/ 0 w 9906000"/>
                <a:gd name="connsiteY7" fmla="*/ 666118 h 740131"/>
                <a:gd name="connsiteX8" fmla="*/ 0 w 9906000"/>
                <a:gd name="connsiteY8" fmla="*/ 74013 h 74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6000" h="740131">
                  <a:moveTo>
                    <a:pt x="0" y="74013"/>
                  </a:moveTo>
                  <a:cubicBezTo>
                    <a:pt x="0" y="33137"/>
                    <a:pt x="33137" y="0"/>
                    <a:pt x="74013" y="0"/>
                  </a:cubicBezTo>
                  <a:lnTo>
                    <a:pt x="9831987" y="0"/>
                  </a:lnTo>
                  <a:cubicBezTo>
                    <a:pt x="9872863" y="0"/>
                    <a:pt x="9906000" y="33137"/>
                    <a:pt x="9906000" y="74013"/>
                  </a:cubicBezTo>
                  <a:lnTo>
                    <a:pt x="9906000" y="666118"/>
                  </a:lnTo>
                  <a:cubicBezTo>
                    <a:pt x="9906000" y="706994"/>
                    <a:pt x="9872863" y="740131"/>
                    <a:pt x="9831987" y="740131"/>
                  </a:cubicBezTo>
                  <a:lnTo>
                    <a:pt x="74013" y="740131"/>
                  </a:lnTo>
                  <a:cubicBezTo>
                    <a:pt x="33137" y="740131"/>
                    <a:pt x="0" y="706994"/>
                    <a:pt x="0" y="666118"/>
                  </a:cubicBezTo>
                  <a:lnTo>
                    <a:pt x="0" y="7401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80000"/>
                <a:hueOff val="-185199"/>
                <a:satOff val="3554"/>
                <a:lumOff val="17876"/>
                <a:alphaOff val="0"/>
              </a:schemeClr>
            </a:fillRef>
            <a:effectRef idx="0">
              <a:schemeClr val="accent3">
                <a:shade val="80000"/>
                <a:hueOff val="-185199"/>
                <a:satOff val="3554"/>
                <a:lumOff val="1787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80943" tIns="125730" rIns="125731" bIns="125730" numCol="1" spcCol="1270" anchor="ctr" anchorCtr="0">
              <a:noAutofit/>
            </a:bodyPr>
            <a:lstStyle/>
            <a:p>
              <a:pPr marL="0" lvl="0" indent="0" algn="l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None/>
              </a:pPr>
              <a:r>
                <a:rPr lang="en-US" sz="3300" kern="1200" dirty="0"/>
                <a:t>Stop spending money running data centers</a:t>
              </a: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D073B5F-4B52-D5BF-F11B-F97D1D2C65F3}"/>
                </a:ext>
              </a:extLst>
            </p:cNvPr>
            <p:cNvSpPr/>
            <p:nvPr/>
          </p:nvSpPr>
          <p:spPr>
            <a:xfrm>
              <a:off x="1141413" y="5739503"/>
              <a:ext cx="9906000" cy="740131"/>
            </a:xfrm>
            <a:custGeom>
              <a:avLst/>
              <a:gdLst>
                <a:gd name="connsiteX0" fmla="*/ 0 w 9906000"/>
                <a:gd name="connsiteY0" fmla="*/ 74013 h 740131"/>
                <a:gd name="connsiteX1" fmla="*/ 74013 w 9906000"/>
                <a:gd name="connsiteY1" fmla="*/ 0 h 740131"/>
                <a:gd name="connsiteX2" fmla="*/ 9831987 w 9906000"/>
                <a:gd name="connsiteY2" fmla="*/ 0 h 740131"/>
                <a:gd name="connsiteX3" fmla="*/ 9906000 w 9906000"/>
                <a:gd name="connsiteY3" fmla="*/ 74013 h 740131"/>
                <a:gd name="connsiteX4" fmla="*/ 9906000 w 9906000"/>
                <a:gd name="connsiteY4" fmla="*/ 666118 h 740131"/>
                <a:gd name="connsiteX5" fmla="*/ 9831987 w 9906000"/>
                <a:gd name="connsiteY5" fmla="*/ 740131 h 740131"/>
                <a:gd name="connsiteX6" fmla="*/ 74013 w 9906000"/>
                <a:gd name="connsiteY6" fmla="*/ 740131 h 740131"/>
                <a:gd name="connsiteX7" fmla="*/ 0 w 9906000"/>
                <a:gd name="connsiteY7" fmla="*/ 666118 h 740131"/>
                <a:gd name="connsiteX8" fmla="*/ 0 w 9906000"/>
                <a:gd name="connsiteY8" fmla="*/ 74013 h 74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6000" h="740131">
                  <a:moveTo>
                    <a:pt x="0" y="74013"/>
                  </a:moveTo>
                  <a:cubicBezTo>
                    <a:pt x="0" y="33137"/>
                    <a:pt x="33137" y="0"/>
                    <a:pt x="74013" y="0"/>
                  </a:cubicBezTo>
                  <a:lnTo>
                    <a:pt x="9831987" y="0"/>
                  </a:lnTo>
                  <a:cubicBezTo>
                    <a:pt x="9872863" y="0"/>
                    <a:pt x="9906000" y="33137"/>
                    <a:pt x="9906000" y="74013"/>
                  </a:cubicBezTo>
                  <a:lnTo>
                    <a:pt x="9906000" y="666118"/>
                  </a:lnTo>
                  <a:cubicBezTo>
                    <a:pt x="9906000" y="706994"/>
                    <a:pt x="9872863" y="740131"/>
                    <a:pt x="9831987" y="740131"/>
                  </a:cubicBezTo>
                  <a:lnTo>
                    <a:pt x="74013" y="740131"/>
                  </a:lnTo>
                  <a:cubicBezTo>
                    <a:pt x="33137" y="740131"/>
                    <a:pt x="0" y="706994"/>
                    <a:pt x="0" y="666118"/>
                  </a:cubicBezTo>
                  <a:lnTo>
                    <a:pt x="0" y="7401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80000"/>
                <a:hueOff val="-231498"/>
                <a:satOff val="4442"/>
                <a:lumOff val="22345"/>
                <a:alphaOff val="0"/>
              </a:schemeClr>
            </a:fillRef>
            <a:effectRef idx="0">
              <a:schemeClr val="accent3">
                <a:shade val="80000"/>
                <a:hueOff val="-231498"/>
                <a:satOff val="4442"/>
                <a:lumOff val="2234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80943" tIns="125730" rIns="125731" bIns="125730" numCol="1" spcCol="1270" anchor="ctr" anchorCtr="0">
              <a:noAutofit/>
            </a:bodyPr>
            <a:lstStyle/>
            <a:p>
              <a:pPr marL="0" lvl="0" indent="0" algn="l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None/>
              </a:pPr>
              <a:r>
                <a:rPr lang="en-US" sz="3300" kern="1200" dirty="0"/>
                <a:t>Go global in minutes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782F0B9-AB8A-379F-88FD-E94D591E3281}"/>
              </a:ext>
            </a:extLst>
          </p:cNvPr>
          <p:cNvSpPr/>
          <p:nvPr/>
        </p:nvSpPr>
        <p:spPr>
          <a:xfrm>
            <a:off x="1223010" y="1725225"/>
            <a:ext cx="1417320" cy="627240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5A2264-D62F-54F9-8EA4-2A2CC903E46D}"/>
              </a:ext>
            </a:extLst>
          </p:cNvPr>
          <p:cNvSpPr/>
          <p:nvPr/>
        </p:nvSpPr>
        <p:spPr>
          <a:xfrm>
            <a:off x="1223010" y="2539369"/>
            <a:ext cx="1417320" cy="62724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7774247-FC97-7B20-002D-09B0243C0A52}"/>
              </a:ext>
            </a:extLst>
          </p:cNvPr>
          <p:cNvSpPr/>
          <p:nvPr/>
        </p:nvSpPr>
        <p:spPr>
          <a:xfrm>
            <a:off x="1223010" y="3353514"/>
            <a:ext cx="1417320" cy="62724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89A39D3-FD25-0111-0746-602208D290BB}"/>
              </a:ext>
            </a:extLst>
          </p:cNvPr>
          <p:cNvSpPr/>
          <p:nvPr/>
        </p:nvSpPr>
        <p:spPr>
          <a:xfrm>
            <a:off x="1223010" y="4167659"/>
            <a:ext cx="1417320" cy="62724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E4C60EF-9D15-736A-3022-8D2B80304614}"/>
              </a:ext>
            </a:extLst>
          </p:cNvPr>
          <p:cNvSpPr/>
          <p:nvPr/>
        </p:nvSpPr>
        <p:spPr>
          <a:xfrm>
            <a:off x="1223010" y="4981803"/>
            <a:ext cx="1417320" cy="6272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441D8FE-F8A6-3419-F8DE-0F4A6A24AB6F}"/>
              </a:ext>
            </a:extLst>
          </p:cNvPr>
          <p:cNvSpPr/>
          <p:nvPr/>
        </p:nvSpPr>
        <p:spPr>
          <a:xfrm>
            <a:off x="1223010" y="5795948"/>
            <a:ext cx="1417320" cy="6272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Graphic 32" descr="Question Mark with solid fill">
            <a:extLst>
              <a:ext uri="{FF2B5EF4-FFF2-40B4-BE49-F238E27FC236}">
                <a16:creationId xmlns:a16="http://schemas.microsoft.com/office/drawing/2014/main" id="{2DC42144-C41F-DD27-497E-7B4E81D94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7340" y="3356610"/>
            <a:ext cx="586739" cy="586739"/>
          </a:xfrm>
          <a:prstGeom prst="rect">
            <a:avLst/>
          </a:prstGeom>
        </p:spPr>
      </p:pic>
      <p:pic>
        <p:nvPicPr>
          <p:cNvPr id="35" name="Graphic 34" descr="Rabbit with solid fill">
            <a:extLst>
              <a:ext uri="{FF2B5EF4-FFF2-40B4-BE49-F238E27FC236}">
                <a16:creationId xmlns:a16="http://schemas.microsoft.com/office/drawing/2014/main" id="{4BA5E77F-CAE1-E50E-7F79-170C8E377B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73988" y="4099078"/>
            <a:ext cx="770101" cy="770101"/>
          </a:xfrm>
          <a:prstGeom prst="rect">
            <a:avLst/>
          </a:prstGeom>
        </p:spPr>
      </p:pic>
      <p:pic>
        <p:nvPicPr>
          <p:cNvPr id="37" name="Graphic 36" descr="Battery charging with solid fill">
            <a:extLst>
              <a:ext uri="{FF2B5EF4-FFF2-40B4-BE49-F238E27FC236}">
                <a16:creationId xmlns:a16="http://schemas.microsoft.com/office/drawing/2014/main" id="{3DBB60AB-1C29-743D-096B-166D6987F9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47303" y="4838223"/>
            <a:ext cx="914400" cy="914400"/>
          </a:xfrm>
          <a:prstGeom prst="rect">
            <a:avLst/>
          </a:prstGeom>
        </p:spPr>
      </p:pic>
      <p:pic>
        <p:nvPicPr>
          <p:cNvPr id="39" name="Graphic 38" descr="Earth globe: Americas with solid fill">
            <a:extLst>
              <a:ext uri="{FF2B5EF4-FFF2-40B4-BE49-F238E27FC236}">
                <a16:creationId xmlns:a16="http://schemas.microsoft.com/office/drawing/2014/main" id="{7A4A8475-CC4C-2B31-EA1D-1909A82F14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95424" y="5739502"/>
            <a:ext cx="750569" cy="750569"/>
          </a:xfrm>
          <a:prstGeom prst="rect">
            <a:avLst/>
          </a:prstGeom>
        </p:spPr>
      </p:pic>
      <p:pic>
        <p:nvPicPr>
          <p:cNvPr id="41" name="Graphic 40" descr="Abacus with solid fill">
            <a:extLst>
              <a:ext uri="{FF2B5EF4-FFF2-40B4-BE49-F238E27FC236}">
                <a16:creationId xmlns:a16="http://schemas.microsoft.com/office/drawing/2014/main" id="{6060013F-DE70-9E42-2308-CDEA835908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52375" y="2518429"/>
            <a:ext cx="683686" cy="683686"/>
          </a:xfrm>
          <a:prstGeom prst="rect">
            <a:avLst/>
          </a:prstGeom>
        </p:spPr>
      </p:pic>
      <p:pic>
        <p:nvPicPr>
          <p:cNvPr id="43" name="Graphic 42" descr="Flying Money with solid fill">
            <a:extLst>
              <a:ext uri="{FF2B5EF4-FFF2-40B4-BE49-F238E27FC236}">
                <a16:creationId xmlns:a16="http://schemas.microsoft.com/office/drawing/2014/main" id="{66B6D911-2D96-EFF4-927B-C4E5F20F6C3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38096" y="1719099"/>
            <a:ext cx="679375" cy="6793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AC9B018-5B51-401E-4D88-ADF6B7A3593A}"/>
              </a:ext>
            </a:extLst>
          </p:cNvPr>
          <p:cNvSpPr txBox="1">
            <a:spLocks/>
          </p:cNvSpPr>
          <p:nvPr/>
        </p:nvSpPr>
        <p:spPr>
          <a:xfrm>
            <a:off x="1141413" y="1"/>
            <a:ext cx="9905998" cy="12489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Recall from lecture 1…</a:t>
            </a:r>
          </a:p>
        </p:txBody>
      </p:sp>
    </p:spTree>
    <p:extLst>
      <p:ext uri="{BB962C8B-B14F-4D97-AF65-F5344CB8AC3E}">
        <p14:creationId xmlns:p14="http://schemas.microsoft.com/office/powerpoint/2010/main" val="1283249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0C43B-6B89-3889-F798-8867E6B96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233709"/>
            <a:ext cx="9905998" cy="373193"/>
          </a:xfrm>
        </p:spPr>
        <p:txBody>
          <a:bodyPr>
            <a:noAutofit/>
          </a:bodyPr>
          <a:lstStyle/>
          <a:p>
            <a:r>
              <a:rPr lang="en-US" sz="2400" dirty="0"/>
              <a:t>This lecture maps to: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7838B0B-57DC-9096-5078-321DDCC2B42C}"/>
              </a:ext>
            </a:extLst>
          </p:cNvPr>
          <p:cNvGrpSpPr/>
          <p:nvPr/>
        </p:nvGrpSpPr>
        <p:grpSpPr>
          <a:xfrm>
            <a:off x="1141413" y="1668780"/>
            <a:ext cx="9905999" cy="4810854"/>
            <a:chOff x="1141413" y="1668780"/>
            <a:chExt cx="9906000" cy="4810854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CF0A6F30-8954-FDD6-BB2D-3BF50DB8CC55}"/>
                </a:ext>
              </a:extLst>
            </p:cNvPr>
            <p:cNvSpPr/>
            <p:nvPr/>
          </p:nvSpPr>
          <p:spPr>
            <a:xfrm>
              <a:off x="1141413" y="1668780"/>
              <a:ext cx="9906000" cy="740131"/>
            </a:xfrm>
            <a:custGeom>
              <a:avLst/>
              <a:gdLst>
                <a:gd name="connsiteX0" fmla="*/ 0 w 9906000"/>
                <a:gd name="connsiteY0" fmla="*/ 74013 h 740131"/>
                <a:gd name="connsiteX1" fmla="*/ 74013 w 9906000"/>
                <a:gd name="connsiteY1" fmla="*/ 0 h 740131"/>
                <a:gd name="connsiteX2" fmla="*/ 9831987 w 9906000"/>
                <a:gd name="connsiteY2" fmla="*/ 0 h 740131"/>
                <a:gd name="connsiteX3" fmla="*/ 9906000 w 9906000"/>
                <a:gd name="connsiteY3" fmla="*/ 74013 h 740131"/>
                <a:gd name="connsiteX4" fmla="*/ 9906000 w 9906000"/>
                <a:gd name="connsiteY4" fmla="*/ 666118 h 740131"/>
                <a:gd name="connsiteX5" fmla="*/ 9831987 w 9906000"/>
                <a:gd name="connsiteY5" fmla="*/ 740131 h 740131"/>
                <a:gd name="connsiteX6" fmla="*/ 74013 w 9906000"/>
                <a:gd name="connsiteY6" fmla="*/ 740131 h 740131"/>
                <a:gd name="connsiteX7" fmla="*/ 0 w 9906000"/>
                <a:gd name="connsiteY7" fmla="*/ 666118 h 740131"/>
                <a:gd name="connsiteX8" fmla="*/ 0 w 9906000"/>
                <a:gd name="connsiteY8" fmla="*/ 74013 h 74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6000" h="740131">
                  <a:moveTo>
                    <a:pt x="0" y="74013"/>
                  </a:moveTo>
                  <a:cubicBezTo>
                    <a:pt x="0" y="33137"/>
                    <a:pt x="33137" y="0"/>
                    <a:pt x="74013" y="0"/>
                  </a:cubicBezTo>
                  <a:lnTo>
                    <a:pt x="9831987" y="0"/>
                  </a:lnTo>
                  <a:cubicBezTo>
                    <a:pt x="9872863" y="0"/>
                    <a:pt x="9906000" y="33137"/>
                    <a:pt x="9906000" y="74013"/>
                  </a:cubicBezTo>
                  <a:lnTo>
                    <a:pt x="9906000" y="666118"/>
                  </a:lnTo>
                  <a:cubicBezTo>
                    <a:pt x="9906000" y="706994"/>
                    <a:pt x="9872863" y="740131"/>
                    <a:pt x="9831987" y="740131"/>
                  </a:cubicBezTo>
                  <a:lnTo>
                    <a:pt x="74013" y="740131"/>
                  </a:lnTo>
                  <a:cubicBezTo>
                    <a:pt x="33137" y="740131"/>
                    <a:pt x="0" y="706994"/>
                    <a:pt x="0" y="666118"/>
                  </a:cubicBezTo>
                  <a:lnTo>
                    <a:pt x="0" y="7401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80943" tIns="125730" rIns="125731" bIns="125730" numCol="1" spcCol="1270" anchor="ctr" anchorCtr="0">
              <a:noAutofit/>
            </a:bodyPr>
            <a:lstStyle/>
            <a:p>
              <a:pPr marL="0" lvl="0" indent="0" algn="l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None/>
              </a:pPr>
              <a:r>
                <a:rPr lang="en-US" sz="3300" kern="1200" dirty="0"/>
                <a:t>Trade capital expense for variable expense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5A1464D-CF30-5C48-A8B7-71405A0DE28B}"/>
                </a:ext>
              </a:extLst>
            </p:cNvPr>
            <p:cNvSpPr/>
            <p:nvPr/>
          </p:nvSpPr>
          <p:spPr>
            <a:xfrm>
              <a:off x="1141413" y="2482924"/>
              <a:ext cx="9906000" cy="740131"/>
            </a:xfrm>
            <a:custGeom>
              <a:avLst/>
              <a:gdLst>
                <a:gd name="connsiteX0" fmla="*/ 0 w 9906000"/>
                <a:gd name="connsiteY0" fmla="*/ 74013 h 740131"/>
                <a:gd name="connsiteX1" fmla="*/ 74013 w 9906000"/>
                <a:gd name="connsiteY1" fmla="*/ 0 h 740131"/>
                <a:gd name="connsiteX2" fmla="*/ 9831987 w 9906000"/>
                <a:gd name="connsiteY2" fmla="*/ 0 h 740131"/>
                <a:gd name="connsiteX3" fmla="*/ 9906000 w 9906000"/>
                <a:gd name="connsiteY3" fmla="*/ 74013 h 740131"/>
                <a:gd name="connsiteX4" fmla="*/ 9906000 w 9906000"/>
                <a:gd name="connsiteY4" fmla="*/ 666118 h 740131"/>
                <a:gd name="connsiteX5" fmla="*/ 9831987 w 9906000"/>
                <a:gd name="connsiteY5" fmla="*/ 740131 h 740131"/>
                <a:gd name="connsiteX6" fmla="*/ 74013 w 9906000"/>
                <a:gd name="connsiteY6" fmla="*/ 740131 h 740131"/>
                <a:gd name="connsiteX7" fmla="*/ 0 w 9906000"/>
                <a:gd name="connsiteY7" fmla="*/ 666118 h 740131"/>
                <a:gd name="connsiteX8" fmla="*/ 0 w 9906000"/>
                <a:gd name="connsiteY8" fmla="*/ 74013 h 74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6000" h="740131">
                  <a:moveTo>
                    <a:pt x="0" y="74013"/>
                  </a:moveTo>
                  <a:cubicBezTo>
                    <a:pt x="0" y="33137"/>
                    <a:pt x="33137" y="0"/>
                    <a:pt x="74013" y="0"/>
                  </a:cubicBezTo>
                  <a:lnTo>
                    <a:pt x="9831987" y="0"/>
                  </a:lnTo>
                  <a:cubicBezTo>
                    <a:pt x="9872863" y="0"/>
                    <a:pt x="9906000" y="33137"/>
                    <a:pt x="9906000" y="74013"/>
                  </a:cubicBezTo>
                  <a:lnTo>
                    <a:pt x="9906000" y="666118"/>
                  </a:lnTo>
                  <a:cubicBezTo>
                    <a:pt x="9906000" y="706994"/>
                    <a:pt x="9872863" y="740131"/>
                    <a:pt x="9831987" y="740131"/>
                  </a:cubicBezTo>
                  <a:lnTo>
                    <a:pt x="74013" y="740131"/>
                  </a:lnTo>
                  <a:cubicBezTo>
                    <a:pt x="33137" y="740131"/>
                    <a:pt x="0" y="706994"/>
                    <a:pt x="0" y="666118"/>
                  </a:cubicBezTo>
                  <a:lnTo>
                    <a:pt x="0" y="74013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80000"/>
                <a:hueOff val="-46300"/>
                <a:satOff val="888"/>
                <a:lumOff val="4469"/>
                <a:alphaOff val="0"/>
              </a:schemeClr>
            </a:fillRef>
            <a:effectRef idx="0">
              <a:schemeClr val="accent3">
                <a:shade val="80000"/>
                <a:hueOff val="-46300"/>
                <a:satOff val="888"/>
                <a:lumOff val="4469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80943" tIns="125730" rIns="125731" bIns="125730" numCol="1" spcCol="1270" anchor="ctr" anchorCtr="0">
              <a:noAutofit/>
            </a:bodyPr>
            <a:lstStyle/>
            <a:p>
              <a:pPr marL="0" lvl="0" indent="0" algn="l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None/>
              </a:pPr>
              <a:r>
                <a:rPr lang="en-US" sz="3300" kern="1200" dirty="0"/>
                <a:t>Benefit from massive economies of scale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3A1412C-1384-D254-CE68-9A1FC8436EC5}"/>
                </a:ext>
              </a:extLst>
            </p:cNvPr>
            <p:cNvSpPr/>
            <p:nvPr/>
          </p:nvSpPr>
          <p:spPr>
            <a:xfrm>
              <a:off x="1141413" y="3297069"/>
              <a:ext cx="9906000" cy="740131"/>
            </a:xfrm>
            <a:custGeom>
              <a:avLst/>
              <a:gdLst>
                <a:gd name="connsiteX0" fmla="*/ 0 w 9906000"/>
                <a:gd name="connsiteY0" fmla="*/ 74013 h 740131"/>
                <a:gd name="connsiteX1" fmla="*/ 74013 w 9906000"/>
                <a:gd name="connsiteY1" fmla="*/ 0 h 740131"/>
                <a:gd name="connsiteX2" fmla="*/ 9831987 w 9906000"/>
                <a:gd name="connsiteY2" fmla="*/ 0 h 740131"/>
                <a:gd name="connsiteX3" fmla="*/ 9906000 w 9906000"/>
                <a:gd name="connsiteY3" fmla="*/ 74013 h 740131"/>
                <a:gd name="connsiteX4" fmla="*/ 9906000 w 9906000"/>
                <a:gd name="connsiteY4" fmla="*/ 666118 h 740131"/>
                <a:gd name="connsiteX5" fmla="*/ 9831987 w 9906000"/>
                <a:gd name="connsiteY5" fmla="*/ 740131 h 740131"/>
                <a:gd name="connsiteX6" fmla="*/ 74013 w 9906000"/>
                <a:gd name="connsiteY6" fmla="*/ 740131 h 740131"/>
                <a:gd name="connsiteX7" fmla="*/ 0 w 9906000"/>
                <a:gd name="connsiteY7" fmla="*/ 666118 h 740131"/>
                <a:gd name="connsiteX8" fmla="*/ 0 w 9906000"/>
                <a:gd name="connsiteY8" fmla="*/ 74013 h 74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6000" h="740131">
                  <a:moveTo>
                    <a:pt x="0" y="74013"/>
                  </a:moveTo>
                  <a:cubicBezTo>
                    <a:pt x="0" y="33137"/>
                    <a:pt x="33137" y="0"/>
                    <a:pt x="74013" y="0"/>
                  </a:cubicBezTo>
                  <a:lnTo>
                    <a:pt x="9831987" y="0"/>
                  </a:lnTo>
                  <a:cubicBezTo>
                    <a:pt x="9872863" y="0"/>
                    <a:pt x="9906000" y="33137"/>
                    <a:pt x="9906000" y="74013"/>
                  </a:cubicBezTo>
                  <a:lnTo>
                    <a:pt x="9906000" y="666118"/>
                  </a:lnTo>
                  <a:cubicBezTo>
                    <a:pt x="9906000" y="706994"/>
                    <a:pt x="9872863" y="740131"/>
                    <a:pt x="9831987" y="740131"/>
                  </a:cubicBezTo>
                  <a:lnTo>
                    <a:pt x="74013" y="740131"/>
                  </a:lnTo>
                  <a:cubicBezTo>
                    <a:pt x="33137" y="740131"/>
                    <a:pt x="0" y="706994"/>
                    <a:pt x="0" y="666118"/>
                  </a:cubicBezTo>
                  <a:lnTo>
                    <a:pt x="0" y="7401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80000"/>
                <a:hueOff val="-92599"/>
                <a:satOff val="1777"/>
                <a:lumOff val="8938"/>
                <a:alphaOff val="0"/>
              </a:schemeClr>
            </a:fillRef>
            <a:effectRef idx="0">
              <a:schemeClr val="accent3">
                <a:shade val="80000"/>
                <a:hueOff val="-92599"/>
                <a:satOff val="1777"/>
                <a:lumOff val="893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80943" tIns="125730" rIns="125731" bIns="125730" numCol="1" spcCol="1270" anchor="ctr" anchorCtr="0">
              <a:noAutofit/>
            </a:bodyPr>
            <a:lstStyle/>
            <a:p>
              <a:pPr marL="0" lvl="0" indent="0" algn="l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None/>
              </a:pPr>
              <a:r>
                <a:rPr lang="en-US" sz="3300" kern="1200" dirty="0"/>
                <a:t>Stop guessing capacity</a:t>
              </a: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ADECDB9-A937-EF77-18E3-6529F5793D03}"/>
                </a:ext>
              </a:extLst>
            </p:cNvPr>
            <p:cNvSpPr/>
            <p:nvPr/>
          </p:nvSpPr>
          <p:spPr>
            <a:xfrm>
              <a:off x="1141413" y="4111214"/>
              <a:ext cx="9906000" cy="740131"/>
            </a:xfrm>
            <a:custGeom>
              <a:avLst/>
              <a:gdLst>
                <a:gd name="connsiteX0" fmla="*/ 0 w 9906000"/>
                <a:gd name="connsiteY0" fmla="*/ 74013 h 740131"/>
                <a:gd name="connsiteX1" fmla="*/ 74013 w 9906000"/>
                <a:gd name="connsiteY1" fmla="*/ 0 h 740131"/>
                <a:gd name="connsiteX2" fmla="*/ 9831987 w 9906000"/>
                <a:gd name="connsiteY2" fmla="*/ 0 h 740131"/>
                <a:gd name="connsiteX3" fmla="*/ 9906000 w 9906000"/>
                <a:gd name="connsiteY3" fmla="*/ 74013 h 740131"/>
                <a:gd name="connsiteX4" fmla="*/ 9906000 w 9906000"/>
                <a:gd name="connsiteY4" fmla="*/ 666118 h 740131"/>
                <a:gd name="connsiteX5" fmla="*/ 9831987 w 9906000"/>
                <a:gd name="connsiteY5" fmla="*/ 740131 h 740131"/>
                <a:gd name="connsiteX6" fmla="*/ 74013 w 9906000"/>
                <a:gd name="connsiteY6" fmla="*/ 740131 h 740131"/>
                <a:gd name="connsiteX7" fmla="*/ 0 w 9906000"/>
                <a:gd name="connsiteY7" fmla="*/ 666118 h 740131"/>
                <a:gd name="connsiteX8" fmla="*/ 0 w 9906000"/>
                <a:gd name="connsiteY8" fmla="*/ 74013 h 74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6000" h="740131">
                  <a:moveTo>
                    <a:pt x="0" y="74013"/>
                  </a:moveTo>
                  <a:cubicBezTo>
                    <a:pt x="0" y="33137"/>
                    <a:pt x="33137" y="0"/>
                    <a:pt x="74013" y="0"/>
                  </a:cubicBezTo>
                  <a:lnTo>
                    <a:pt x="9831987" y="0"/>
                  </a:lnTo>
                  <a:cubicBezTo>
                    <a:pt x="9872863" y="0"/>
                    <a:pt x="9906000" y="33137"/>
                    <a:pt x="9906000" y="74013"/>
                  </a:cubicBezTo>
                  <a:lnTo>
                    <a:pt x="9906000" y="666118"/>
                  </a:lnTo>
                  <a:cubicBezTo>
                    <a:pt x="9906000" y="706994"/>
                    <a:pt x="9872863" y="740131"/>
                    <a:pt x="9831987" y="740131"/>
                  </a:cubicBezTo>
                  <a:lnTo>
                    <a:pt x="74013" y="740131"/>
                  </a:lnTo>
                  <a:cubicBezTo>
                    <a:pt x="33137" y="740131"/>
                    <a:pt x="0" y="706994"/>
                    <a:pt x="0" y="666118"/>
                  </a:cubicBezTo>
                  <a:lnTo>
                    <a:pt x="0" y="74013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80000"/>
                <a:hueOff val="-138899"/>
                <a:satOff val="2665"/>
                <a:lumOff val="13407"/>
                <a:alphaOff val="0"/>
              </a:schemeClr>
            </a:fillRef>
            <a:effectRef idx="0">
              <a:schemeClr val="accent3">
                <a:shade val="80000"/>
                <a:hueOff val="-138899"/>
                <a:satOff val="2665"/>
                <a:lumOff val="13407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80943" tIns="125730" rIns="125731" bIns="125730" numCol="1" spcCol="1270" anchor="ctr" anchorCtr="0">
              <a:noAutofit/>
            </a:bodyPr>
            <a:lstStyle/>
            <a:p>
              <a:pPr marL="0" lvl="0" indent="0" algn="l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None/>
              </a:pPr>
              <a:r>
                <a:rPr lang="en-US" sz="3300" kern="1200" dirty="0"/>
                <a:t>Increase speed and agility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748B78C-54C5-42BF-1D71-96CDB2FD0853}"/>
                </a:ext>
              </a:extLst>
            </p:cNvPr>
            <p:cNvSpPr/>
            <p:nvPr/>
          </p:nvSpPr>
          <p:spPr>
            <a:xfrm>
              <a:off x="1141413" y="4925358"/>
              <a:ext cx="9906000" cy="740131"/>
            </a:xfrm>
            <a:custGeom>
              <a:avLst/>
              <a:gdLst>
                <a:gd name="connsiteX0" fmla="*/ 0 w 9906000"/>
                <a:gd name="connsiteY0" fmla="*/ 74013 h 740131"/>
                <a:gd name="connsiteX1" fmla="*/ 74013 w 9906000"/>
                <a:gd name="connsiteY1" fmla="*/ 0 h 740131"/>
                <a:gd name="connsiteX2" fmla="*/ 9831987 w 9906000"/>
                <a:gd name="connsiteY2" fmla="*/ 0 h 740131"/>
                <a:gd name="connsiteX3" fmla="*/ 9906000 w 9906000"/>
                <a:gd name="connsiteY3" fmla="*/ 74013 h 740131"/>
                <a:gd name="connsiteX4" fmla="*/ 9906000 w 9906000"/>
                <a:gd name="connsiteY4" fmla="*/ 666118 h 740131"/>
                <a:gd name="connsiteX5" fmla="*/ 9831987 w 9906000"/>
                <a:gd name="connsiteY5" fmla="*/ 740131 h 740131"/>
                <a:gd name="connsiteX6" fmla="*/ 74013 w 9906000"/>
                <a:gd name="connsiteY6" fmla="*/ 740131 h 740131"/>
                <a:gd name="connsiteX7" fmla="*/ 0 w 9906000"/>
                <a:gd name="connsiteY7" fmla="*/ 666118 h 740131"/>
                <a:gd name="connsiteX8" fmla="*/ 0 w 9906000"/>
                <a:gd name="connsiteY8" fmla="*/ 74013 h 74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6000" h="740131">
                  <a:moveTo>
                    <a:pt x="0" y="74013"/>
                  </a:moveTo>
                  <a:cubicBezTo>
                    <a:pt x="0" y="33137"/>
                    <a:pt x="33137" y="0"/>
                    <a:pt x="74013" y="0"/>
                  </a:cubicBezTo>
                  <a:lnTo>
                    <a:pt x="9831987" y="0"/>
                  </a:lnTo>
                  <a:cubicBezTo>
                    <a:pt x="9872863" y="0"/>
                    <a:pt x="9906000" y="33137"/>
                    <a:pt x="9906000" y="74013"/>
                  </a:cubicBezTo>
                  <a:lnTo>
                    <a:pt x="9906000" y="666118"/>
                  </a:lnTo>
                  <a:cubicBezTo>
                    <a:pt x="9906000" y="706994"/>
                    <a:pt x="9872863" y="740131"/>
                    <a:pt x="9831987" y="740131"/>
                  </a:cubicBezTo>
                  <a:lnTo>
                    <a:pt x="74013" y="740131"/>
                  </a:lnTo>
                  <a:cubicBezTo>
                    <a:pt x="33137" y="740131"/>
                    <a:pt x="0" y="706994"/>
                    <a:pt x="0" y="666118"/>
                  </a:cubicBezTo>
                  <a:lnTo>
                    <a:pt x="0" y="7401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80000"/>
                <a:hueOff val="-185199"/>
                <a:satOff val="3554"/>
                <a:lumOff val="17876"/>
                <a:alphaOff val="0"/>
              </a:schemeClr>
            </a:fillRef>
            <a:effectRef idx="0">
              <a:schemeClr val="accent3">
                <a:shade val="80000"/>
                <a:hueOff val="-185199"/>
                <a:satOff val="3554"/>
                <a:lumOff val="1787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80943" tIns="125730" rIns="125731" bIns="125730" numCol="1" spcCol="1270" anchor="ctr" anchorCtr="0">
              <a:noAutofit/>
            </a:bodyPr>
            <a:lstStyle/>
            <a:p>
              <a:pPr marL="0" lvl="0" indent="0" algn="l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None/>
              </a:pPr>
              <a:r>
                <a:rPr lang="en-US" sz="3300" kern="1200" dirty="0"/>
                <a:t>Stop spending money running data centers</a:t>
              </a: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D073B5F-4B52-D5BF-F11B-F97D1D2C65F3}"/>
                </a:ext>
              </a:extLst>
            </p:cNvPr>
            <p:cNvSpPr/>
            <p:nvPr/>
          </p:nvSpPr>
          <p:spPr>
            <a:xfrm>
              <a:off x="1141413" y="5739503"/>
              <a:ext cx="9906000" cy="740131"/>
            </a:xfrm>
            <a:custGeom>
              <a:avLst/>
              <a:gdLst>
                <a:gd name="connsiteX0" fmla="*/ 0 w 9906000"/>
                <a:gd name="connsiteY0" fmla="*/ 74013 h 740131"/>
                <a:gd name="connsiteX1" fmla="*/ 74013 w 9906000"/>
                <a:gd name="connsiteY1" fmla="*/ 0 h 740131"/>
                <a:gd name="connsiteX2" fmla="*/ 9831987 w 9906000"/>
                <a:gd name="connsiteY2" fmla="*/ 0 h 740131"/>
                <a:gd name="connsiteX3" fmla="*/ 9906000 w 9906000"/>
                <a:gd name="connsiteY3" fmla="*/ 74013 h 740131"/>
                <a:gd name="connsiteX4" fmla="*/ 9906000 w 9906000"/>
                <a:gd name="connsiteY4" fmla="*/ 666118 h 740131"/>
                <a:gd name="connsiteX5" fmla="*/ 9831987 w 9906000"/>
                <a:gd name="connsiteY5" fmla="*/ 740131 h 740131"/>
                <a:gd name="connsiteX6" fmla="*/ 74013 w 9906000"/>
                <a:gd name="connsiteY6" fmla="*/ 740131 h 740131"/>
                <a:gd name="connsiteX7" fmla="*/ 0 w 9906000"/>
                <a:gd name="connsiteY7" fmla="*/ 666118 h 740131"/>
                <a:gd name="connsiteX8" fmla="*/ 0 w 9906000"/>
                <a:gd name="connsiteY8" fmla="*/ 74013 h 74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6000" h="740131">
                  <a:moveTo>
                    <a:pt x="0" y="74013"/>
                  </a:moveTo>
                  <a:cubicBezTo>
                    <a:pt x="0" y="33137"/>
                    <a:pt x="33137" y="0"/>
                    <a:pt x="74013" y="0"/>
                  </a:cubicBezTo>
                  <a:lnTo>
                    <a:pt x="9831987" y="0"/>
                  </a:lnTo>
                  <a:cubicBezTo>
                    <a:pt x="9872863" y="0"/>
                    <a:pt x="9906000" y="33137"/>
                    <a:pt x="9906000" y="74013"/>
                  </a:cubicBezTo>
                  <a:lnTo>
                    <a:pt x="9906000" y="666118"/>
                  </a:lnTo>
                  <a:cubicBezTo>
                    <a:pt x="9906000" y="706994"/>
                    <a:pt x="9872863" y="740131"/>
                    <a:pt x="9831987" y="740131"/>
                  </a:cubicBezTo>
                  <a:lnTo>
                    <a:pt x="74013" y="740131"/>
                  </a:lnTo>
                  <a:cubicBezTo>
                    <a:pt x="33137" y="740131"/>
                    <a:pt x="0" y="706994"/>
                    <a:pt x="0" y="666118"/>
                  </a:cubicBezTo>
                  <a:lnTo>
                    <a:pt x="0" y="7401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80000"/>
                <a:hueOff val="-231498"/>
                <a:satOff val="4442"/>
                <a:lumOff val="22345"/>
                <a:alphaOff val="0"/>
              </a:schemeClr>
            </a:fillRef>
            <a:effectRef idx="0">
              <a:schemeClr val="accent3">
                <a:shade val="80000"/>
                <a:hueOff val="-231498"/>
                <a:satOff val="4442"/>
                <a:lumOff val="2234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80943" tIns="125730" rIns="125731" bIns="125730" numCol="1" spcCol="1270" anchor="ctr" anchorCtr="0">
              <a:noAutofit/>
            </a:bodyPr>
            <a:lstStyle/>
            <a:p>
              <a:pPr marL="0" lvl="0" indent="0" algn="l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None/>
              </a:pPr>
              <a:r>
                <a:rPr lang="en-US" sz="3300" kern="1200" dirty="0"/>
                <a:t>Go global in minutes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782F0B9-AB8A-379F-88FD-E94D591E3281}"/>
              </a:ext>
            </a:extLst>
          </p:cNvPr>
          <p:cNvSpPr/>
          <p:nvPr/>
        </p:nvSpPr>
        <p:spPr>
          <a:xfrm>
            <a:off x="1223010" y="1725225"/>
            <a:ext cx="1417320" cy="627240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5A2264-D62F-54F9-8EA4-2A2CC903E46D}"/>
              </a:ext>
            </a:extLst>
          </p:cNvPr>
          <p:cNvSpPr/>
          <p:nvPr/>
        </p:nvSpPr>
        <p:spPr>
          <a:xfrm>
            <a:off x="1223010" y="2539369"/>
            <a:ext cx="1417320" cy="62724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7774247-FC97-7B20-002D-09B0243C0A52}"/>
              </a:ext>
            </a:extLst>
          </p:cNvPr>
          <p:cNvSpPr/>
          <p:nvPr/>
        </p:nvSpPr>
        <p:spPr>
          <a:xfrm>
            <a:off x="1223010" y="3353514"/>
            <a:ext cx="1417320" cy="62724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89A39D3-FD25-0111-0746-602208D290BB}"/>
              </a:ext>
            </a:extLst>
          </p:cNvPr>
          <p:cNvSpPr/>
          <p:nvPr/>
        </p:nvSpPr>
        <p:spPr>
          <a:xfrm>
            <a:off x="1223010" y="4167659"/>
            <a:ext cx="1417320" cy="62724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E4C60EF-9D15-736A-3022-8D2B80304614}"/>
              </a:ext>
            </a:extLst>
          </p:cNvPr>
          <p:cNvSpPr/>
          <p:nvPr/>
        </p:nvSpPr>
        <p:spPr>
          <a:xfrm>
            <a:off x="1223010" y="4981803"/>
            <a:ext cx="1417320" cy="6272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441D8FE-F8A6-3419-F8DE-0F4A6A24AB6F}"/>
              </a:ext>
            </a:extLst>
          </p:cNvPr>
          <p:cNvSpPr/>
          <p:nvPr/>
        </p:nvSpPr>
        <p:spPr>
          <a:xfrm>
            <a:off x="1223010" y="5795948"/>
            <a:ext cx="1417320" cy="6272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Graphic 32" descr="Question Mark with solid fill">
            <a:extLst>
              <a:ext uri="{FF2B5EF4-FFF2-40B4-BE49-F238E27FC236}">
                <a16:creationId xmlns:a16="http://schemas.microsoft.com/office/drawing/2014/main" id="{2DC42144-C41F-DD27-497E-7B4E81D94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7340" y="3356610"/>
            <a:ext cx="586739" cy="586739"/>
          </a:xfrm>
          <a:prstGeom prst="rect">
            <a:avLst/>
          </a:prstGeom>
        </p:spPr>
      </p:pic>
      <p:pic>
        <p:nvPicPr>
          <p:cNvPr id="35" name="Graphic 34" descr="Rabbit with solid fill">
            <a:extLst>
              <a:ext uri="{FF2B5EF4-FFF2-40B4-BE49-F238E27FC236}">
                <a16:creationId xmlns:a16="http://schemas.microsoft.com/office/drawing/2014/main" id="{4BA5E77F-CAE1-E50E-7F79-170C8E377B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73988" y="4099078"/>
            <a:ext cx="770101" cy="770101"/>
          </a:xfrm>
          <a:prstGeom prst="rect">
            <a:avLst/>
          </a:prstGeom>
        </p:spPr>
      </p:pic>
      <p:pic>
        <p:nvPicPr>
          <p:cNvPr id="37" name="Graphic 36" descr="Battery charging with solid fill">
            <a:extLst>
              <a:ext uri="{FF2B5EF4-FFF2-40B4-BE49-F238E27FC236}">
                <a16:creationId xmlns:a16="http://schemas.microsoft.com/office/drawing/2014/main" id="{3DBB60AB-1C29-743D-096B-166D6987F9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47303" y="4838223"/>
            <a:ext cx="914400" cy="914400"/>
          </a:xfrm>
          <a:prstGeom prst="rect">
            <a:avLst/>
          </a:prstGeom>
        </p:spPr>
      </p:pic>
      <p:pic>
        <p:nvPicPr>
          <p:cNvPr id="39" name="Graphic 38" descr="Earth globe: Americas with solid fill">
            <a:extLst>
              <a:ext uri="{FF2B5EF4-FFF2-40B4-BE49-F238E27FC236}">
                <a16:creationId xmlns:a16="http://schemas.microsoft.com/office/drawing/2014/main" id="{7A4A8475-CC4C-2B31-EA1D-1909A82F14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95424" y="5739502"/>
            <a:ext cx="750569" cy="750569"/>
          </a:xfrm>
          <a:prstGeom prst="rect">
            <a:avLst/>
          </a:prstGeom>
        </p:spPr>
      </p:pic>
      <p:pic>
        <p:nvPicPr>
          <p:cNvPr id="41" name="Graphic 40" descr="Abacus with solid fill">
            <a:extLst>
              <a:ext uri="{FF2B5EF4-FFF2-40B4-BE49-F238E27FC236}">
                <a16:creationId xmlns:a16="http://schemas.microsoft.com/office/drawing/2014/main" id="{6060013F-DE70-9E42-2308-CDEA835908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52375" y="2518429"/>
            <a:ext cx="683686" cy="683686"/>
          </a:xfrm>
          <a:prstGeom prst="rect">
            <a:avLst/>
          </a:prstGeom>
        </p:spPr>
      </p:pic>
      <p:pic>
        <p:nvPicPr>
          <p:cNvPr id="43" name="Graphic 42" descr="Flying Money with solid fill">
            <a:extLst>
              <a:ext uri="{FF2B5EF4-FFF2-40B4-BE49-F238E27FC236}">
                <a16:creationId xmlns:a16="http://schemas.microsoft.com/office/drawing/2014/main" id="{66B6D911-2D96-EFF4-927B-C4E5F20F6C3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38096" y="1719099"/>
            <a:ext cx="679375" cy="6793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AC9B018-5B51-401E-4D88-ADF6B7A3593A}"/>
              </a:ext>
            </a:extLst>
          </p:cNvPr>
          <p:cNvSpPr txBox="1">
            <a:spLocks/>
          </p:cNvSpPr>
          <p:nvPr/>
        </p:nvSpPr>
        <p:spPr>
          <a:xfrm>
            <a:off x="1141413" y="1"/>
            <a:ext cx="9905998" cy="12489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Recall from lecture 1…</a:t>
            </a:r>
          </a:p>
        </p:txBody>
      </p:sp>
    </p:spTree>
    <p:extLst>
      <p:ext uri="{BB962C8B-B14F-4D97-AF65-F5344CB8AC3E}">
        <p14:creationId xmlns:p14="http://schemas.microsoft.com/office/powerpoint/2010/main" val="797023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7CCA7-D8CE-FD63-844C-E74940AC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803" y="1468294"/>
            <a:ext cx="4706911" cy="4255025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Cloud-Enabling Technologies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1BBF5C4-F590-CD77-9CE8-C1E53683FA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3298401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40019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59EED-0879-C048-7D2E-F1CFE9925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chemeClr val="accent2"/>
                </a:solidFill>
              </a:rPr>
              <a:t>Virtualization</a:t>
            </a:r>
          </a:p>
        </p:txBody>
      </p:sp>
    </p:spTree>
    <p:extLst>
      <p:ext uri="{BB962C8B-B14F-4D97-AF65-F5344CB8AC3E}">
        <p14:creationId xmlns:p14="http://schemas.microsoft.com/office/powerpoint/2010/main" val="3967631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7B47A-8EE7-A55B-D5BC-97E5A62E1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7631926" cy="1478570"/>
          </a:xfrm>
        </p:spPr>
        <p:txBody>
          <a:bodyPr>
            <a:normAutofit/>
          </a:bodyPr>
          <a:lstStyle/>
          <a:p>
            <a:r>
              <a:rPr lang="en-US" sz="3200"/>
              <a:t>What is Virtualization?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EF25E-20B9-F6F6-E44F-D018781A9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10509250" cy="3541714"/>
          </a:xfrm>
        </p:spPr>
        <p:txBody>
          <a:bodyPr anchor="t">
            <a:normAutofit lnSpcReduction="10000"/>
          </a:bodyPr>
          <a:lstStyle/>
          <a:p>
            <a:r>
              <a:rPr lang="en-US" sz="3200" dirty="0"/>
              <a:t>The </a:t>
            </a:r>
            <a:r>
              <a:rPr lang="en-US" sz="3200" dirty="0">
                <a:solidFill>
                  <a:schemeClr val="accent2"/>
                </a:solidFill>
              </a:rPr>
              <a:t>abstraction</a:t>
            </a:r>
            <a:r>
              <a:rPr lang="en-US" sz="3200" dirty="0"/>
              <a:t> of some physical component into a logical object</a:t>
            </a:r>
          </a:p>
          <a:p>
            <a:r>
              <a:rPr lang="en-US" sz="3200" dirty="0"/>
              <a:t>The process of converting a </a:t>
            </a:r>
            <a:r>
              <a:rPr lang="en-US" sz="3200" i="1" dirty="0"/>
              <a:t>physical</a:t>
            </a:r>
            <a:r>
              <a:rPr lang="en-US" sz="3200" dirty="0"/>
              <a:t> IT resource into a </a:t>
            </a:r>
            <a:r>
              <a:rPr lang="en-US" sz="3200" i="1" dirty="0">
                <a:solidFill>
                  <a:schemeClr val="accent2"/>
                </a:solidFill>
              </a:rPr>
              <a:t>virtual</a:t>
            </a:r>
            <a:r>
              <a:rPr lang="en-US" sz="3200" dirty="0"/>
              <a:t> IT resource</a:t>
            </a:r>
          </a:p>
          <a:p>
            <a:r>
              <a:rPr lang="en-US" sz="3200" dirty="0"/>
              <a:t>The process of creating a </a:t>
            </a:r>
            <a:r>
              <a:rPr lang="en-US" sz="3200" dirty="0">
                <a:solidFill>
                  <a:schemeClr val="accent2"/>
                </a:solidFill>
              </a:rPr>
              <a:t>software-based</a:t>
            </a:r>
            <a:r>
              <a:rPr lang="en-US" sz="3200" dirty="0"/>
              <a:t> version of something</a:t>
            </a:r>
          </a:p>
        </p:txBody>
      </p:sp>
    </p:spTree>
    <p:extLst>
      <p:ext uri="{BB962C8B-B14F-4D97-AF65-F5344CB8AC3E}">
        <p14:creationId xmlns:p14="http://schemas.microsoft.com/office/powerpoint/2010/main" val="3222313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BA384-C361-8E2C-A89A-D2E444186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66732-178B-8239-062B-8C9F43D80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989995"/>
          </a:xfrm>
        </p:spPr>
        <p:txBody>
          <a:bodyPr>
            <a:normAutofit/>
          </a:bodyPr>
          <a:lstStyle/>
          <a:p>
            <a:r>
              <a:rPr lang="en-US" dirty="0"/>
              <a:t>Assignment 2 Due Sunday, September 8 at midnight</a:t>
            </a:r>
          </a:p>
          <a:p>
            <a:r>
              <a:rPr lang="en-US" dirty="0"/>
              <a:t>Quiz 2 Opens Thursday, due Sunday, September 8 at midnight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156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31409-7D27-FCC6-742B-D59B7B19D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</a:t>
            </a:r>
          </a:p>
        </p:txBody>
      </p:sp>
      <p:pic>
        <p:nvPicPr>
          <p:cNvPr id="4" name="Graphic 3" descr="Internet with solid fill">
            <a:extLst>
              <a:ext uri="{FF2B5EF4-FFF2-40B4-BE49-F238E27FC236}">
                <a16:creationId xmlns:a16="http://schemas.microsoft.com/office/drawing/2014/main" id="{19832C35-E1E3-32D5-C56F-3C4100C3A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4401" y="2465796"/>
            <a:ext cx="2993172" cy="2993172"/>
          </a:xfrm>
          <a:prstGeom prst="rect">
            <a:avLst/>
          </a:prstGeom>
        </p:spPr>
      </p:pic>
      <p:pic>
        <p:nvPicPr>
          <p:cNvPr id="5" name="Graphic 4" descr="Processor outline">
            <a:extLst>
              <a:ext uri="{FF2B5EF4-FFF2-40B4-BE49-F238E27FC236}">
                <a16:creationId xmlns:a16="http://schemas.microsoft.com/office/drawing/2014/main" id="{C5327B38-E988-B837-6F13-A6AB302BA6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91912" y="5006948"/>
            <a:ext cx="914400" cy="914400"/>
          </a:xfrm>
          <a:prstGeom prst="rect">
            <a:avLst/>
          </a:prstGeom>
        </p:spPr>
      </p:pic>
      <p:pic>
        <p:nvPicPr>
          <p:cNvPr id="6" name="Graphic 5" descr="Database outline">
            <a:extLst>
              <a:ext uri="{FF2B5EF4-FFF2-40B4-BE49-F238E27FC236}">
                <a16:creationId xmlns:a16="http://schemas.microsoft.com/office/drawing/2014/main" id="{5BD5C353-80E2-AD42-76B0-C801F29723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75376" y="5001768"/>
            <a:ext cx="914400" cy="914400"/>
          </a:xfrm>
          <a:prstGeom prst="rect">
            <a:avLst/>
          </a:prstGeom>
        </p:spPr>
      </p:pic>
      <p:pic>
        <p:nvPicPr>
          <p:cNvPr id="7" name="Graphic 6" descr="Network diagram outline">
            <a:extLst>
              <a:ext uri="{FF2B5EF4-FFF2-40B4-BE49-F238E27FC236}">
                <a16:creationId xmlns:a16="http://schemas.microsoft.com/office/drawing/2014/main" id="{838BC9A4-9505-A81D-C84D-45DD54C44E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3200" y="5001768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7A1DD4-EE87-68F1-4FE8-BDD6402D80D0}"/>
              </a:ext>
            </a:extLst>
          </p:cNvPr>
          <p:cNvSpPr txBox="1"/>
          <p:nvPr/>
        </p:nvSpPr>
        <p:spPr>
          <a:xfrm>
            <a:off x="5349112" y="5932240"/>
            <a:ext cx="195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Hardware</a:t>
            </a:r>
          </a:p>
        </p:txBody>
      </p:sp>
      <p:pic>
        <p:nvPicPr>
          <p:cNvPr id="24" name="Graphic 23" descr="Programmer female outline">
            <a:extLst>
              <a:ext uri="{FF2B5EF4-FFF2-40B4-BE49-F238E27FC236}">
                <a16:creationId xmlns:a16="http://schemas.microsoft.com/office/drawing/2014/main" id="{EB930897-F4DB-0CE5-63AE-60856E8EEB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98256" y="2714720"/>
            <a:ext cx="2447608" cy="244760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4F4AFB-75A2-6EC7-297C-8C79827F0703}"/>
              </a:ext>
            </a:extLst>
          </p:cNvPr>
          <p:cNvCxnSpPr/>
          <p:nvPr/>
        </p:nvCxnSpPr>
        <p:spPr>
          <a:xfrm flipV="1">
            <a:off x="3507698" y="4167266"/>
            <a:ext cx="1384214" cy="46469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209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31409-7D27-FCC6-742B-D59B7B19D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91740"/>
          </a:xfrm>
        </p:spPr>
        <p:txBody>
          <a:bodyPr/>
          <a:lstStyle/>
          <a:p>
            <a:r>
              <a:rPr lang="en-US" dirty="0"/>
              <a:t>Virtualization</a:t>
            </a:r>
          </a:p>
        </p:txBody>
      </p:sp>
      <p:pic>
        <p:nvPicPr>
          <p:cNvPr id="4" name="Graphic 3" descr="Internet with solid fill">
            <a:extLst>
              <a:ext uri="{FF2B5EF4-FFF2-40B4-BE49-F238E27FC236}">
                <a16:creationId xmlns:a16="http://schemas.microsoft.com/office/drawing/2014/main" id="{19832C35-E1E3-32D5-C56F-3C4100C3A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6840" y="3047936"/>
            <a:ext cx="2258568" cy="2258568"/>
          </a:xfrm>
          <a:prstGeom prst="rect">
            <a:avLst/>
          </a:prstGeom>
        </p:spPr>
      </p:pic>
      <p:pic>
        <p:nvPicPr>
          <p:cNvPr id="5" name="Graphic 4" descr="Processor outline">
            <a:extLst>
              <a:ext uri="{FF2B5EF4-FFF2-40B4-BE49-F238E27FC236}">
                <a16:creationId xmlns:a16="http://schemas.microsoft.com/office/drawing/2014/main" id="{C5327B38-E988-B837-6F13-A6AB302BA6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91912" y="5006948"/>
            <a:ext cx="914400" cy="914400"/>
          </a:xfrm>
          <a:prstGeom prst="rect">
            <a:avLst/>
          </a:prstGeom>
        </p:spPr>
      </p:pic>
      <p:pic>
        <p:nvPicPr>
          <p:cNvPr id="6" name="Graphic 5" descr="Database outline">
            <a:extLst>
              <a:ext uri="{FF2B5EF4-FFF2-40B4-BE49-F238E27FC236}">
                <a16:creationId xmlns:a16="http://schemas.microsoft.com/office/drawing/2014/main" id="{5BD5C353-80E2-AD42-76B0-C801F29723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75376" y="5001768"/>
            <a:ext cx="914400" cy="914400"/>
          </a:xfrm>
          <a:prstGeom prst="rect">
            <a:avLst/>
          </a:prstGeom>
        </p:spPr>
      </p:pic>
      <p:pic>
        <p:nvPicPr>
          <p:cNvPr id="7" name="Graphic 6" descr="Network diagram outline">
            <a:extLst>
              <a:ext uri="{FF2B5EF4-FFF2-40B4-BE49-F238E27FC236}">
                <a16:creationId xmlns:a16="http://schemas.microsoft.com/office/drawing/2014/main" id="{838BC9A4-9505-A81D-C84D-45DD54C44E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3200" y="5001768"/>
            <a:ext cx="914400" cy="914400"/>
          </a:xfrm>
          <a:prstGeom prst="rect">
            <a:avLst/>
          </a:prstGeom>
        </p:spPr>
      </p:pic>
      <p:pic>
        <p:nvPicPr>
          <p:cNvPr id="9" name="Graphic 8" descr="Cmd Terminal outline">
            <a:extLst>
              <a:ext uri="{FF2B5EF4-FFF2-40B4-BE49-F238E27FC236}">
                <a16:creationId xmlns:a16="http://schemas.microsoft.com/office/drawing/2014/main" id="{265EAEEB-F155-8B1C-CE9F-A313271555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38800" y="2112264"/>
            <a:ext cx="914400" cy="914400"/>
          </a:xfrm>
          <a:prstGeom prst="rect">
            <a:avLst/>
          </a:prstGeom>
        </p:spPr>
      </p:pic>
      <p:pic>
        <p:nvPicPr>
          <p:cNvPr id="10" name="Graphic 9" descr="Cmd Terminal outline">
            <a:extLst>
              <a:ext uri="{FF2B5EF4-FFF2-40B4-BE49-F238E27FC236}">
                <a16:creationId xmlns:a16="http://schemas.microsoft.com/office/drawing/2014/main" id="{2913B8DA-C5F0-480B-017D-4BDC43CC48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42176" y="2118360"/>
            <a:ext cx="914400" cy="914400"/>
          </a:xfrm>
          <a:prstGeom prst="rect">
            <a:avLst/>
          </a:prstGeom>
        </p:spPr>
      </p:pic>
      <p:pic>
        <p:nvPicPr>
          <p:cNvPr id="11" name="Graphic 10" descr="Cmd Terminal outline">
            <a:extLst>
              <a:ext uri="{FF2B5EF4-FFF2-40B4-BE49-F238E27FC236}">
                <a16:creationId xmlns:a16="http://schemas.microsoft.com/office/drawing/2014/main" id="{D5291EC0-3A62-08F5-45C6-3928F8CAC6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92752" y="2118360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7A1DD4-EE87-68F1-4FE8-BDD6402D80D0}"/>
              </a:ext>
            </a:extLst>
          </p:cNvPr>
          <p:cNvSpPr txBox="1"/>
          <p:nvPr/>
        </p:nvSpPr>
        <p:spPr>
          <a:xfrm>
            <a:off x="5394166" y="5926528"/>
            <a:ext cx="1607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Hardware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B27880-D564-4A1E-8DC3-D5EB5C338538}"/>
              </a:ext>
            </a:extLst>
          </p:cNvPr>
          <p:cNvSpPr txBox="1"/>
          <p:nvPr/>
        </p:nvSpPr>
        <p:spPr>
          <a:xfrm>
            <a:off x="8636219" y="3859494"/>
            <a:ext cx="2036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Windows 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E47191-C57B-11C4-E57B-5A9847E439AF}"/>
              </a:ext>
            </a:extLst>
          </p:cNvPr>
          <p:cNvSpPr txBox="1"/>
          <p:nvPr/>
        </p:nvSpPr>
        <p:spPr>
          <a:xfrm>
            <a:off x="8395763" y="1940384"/>
            <a:ext cx="2517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Applications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0CB864-722D-EBF7-0A40-47B01F6A769C}"/>
              </a:ext>
            </a:extLst>
          </p:cNvPr>
          <p:cNvCxnSpPr>
            <a:endCxn id="11" idx="2"/>
          </p:cNvCxnSpPr>
          <p:nvPr/>
        </p:nvCxnSpPr>
        <p:spPr>
          <a:xfrm flipH="1" flipV="1">
            <a:off x="4949952" y="3032760"/>
            <a:ext cx="856360" cy="39624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BC5C280-47C4-5704-9FB8-22F688C20BAE}"/>
              </a:ext>
            </a:extLst>
          </p:cNvPr>
          <p:cNvCxnSpPr>
            <a:endCxn id="10" idx="2"/>
          </p:cNvCxnSpPr>
          <p:nvPr/>
        </p:nvCxnSpPr>
        <p:spPr>
          <a:xfrm flipV="1">
            <a:off x="6309360" y="3032760"/>
            <a:ext cx="890016" cy="39624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BFEADFD-5483-15E8-BA72-F24085E8884C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6094412" y="3026664"/>
            <a:ext cx="1588" cy="402336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Programmer female outline">
            <a:extLst>
              <a:ext uri="{FF2B5EF4-FFF2-40B4-BE49-F238E27FC236}">
                <a16:creationId xmlns:a16="http://schemas.microsoft.com/office/drawing/2014/main" id="{EB930897-F4DB-0CE5-63AE-60856E8EEB2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56232" y="2635690"/>
            <a:ext cx="2447608" cy="24476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6058AA-23FA-0E63-B632-76231C527A28}"/>
              </a:ext>
            </a:extLst>
          </p:cNvPr>
          <p:cNvSpPr txBox="1"/>
          <p:nvPr/>
        </p:nvSpPr>
        <p:spPr>
          <a:xfrm>
            <a:off x="4492752" y="1813095"/>
            <a:ext cx="1136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VSCode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44CE3-E005-5F97-7541-1FC2B9644888}"/>
              </a:ext>
            </a:extLst>
          </p:cNvPr>
          <p:cNvSpPr txBox="1"/>
          <p:nvPr/>
        </p:nvSpPr>
        <p:spPr>
          <a:xfrm>
            <a:off x="5638800" y="1813095"/>
            <a:ext cx="1136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Spotify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0F24EC-753C-AA43-8280-E74964F38D3C}"/>
              </a:ext>
            </a:extLst>
          </p:cNvPr>
          <p:cNvSpPr txBox="1"/>
          <p:nvPr/>
        </p:nvSpPr>
        <p:spPr>
          <a:xfrm>
            <a:off x="6523669" y="1847922"/>
            <a:ext cx="1607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StackOverflow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34E64227-DA67-489B-12AD-EABE8FDA9FC2}"/>
              </a:ext>
            </a:extLst>
          </p:cNvPr>
          <p:cNvCxnSpPr>
            <a:stCxn id="13" idx="2"/>
            <a:endCxn id="12" idx="3"/>
          </p:cNvCxnSpPr>
          <p:nvPr/>
        </p:nvCxnSpPr>
        <p:spPr>
          <a:xfrm rot="5400000">
            <a:off x="7410011" y="3913071"/>
            <a:ext cx="1836202" cy="2652379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AA8708C-5F38-1456-434D-A6A2ECED24E7}"/>
              </a:ext>
            </a:extLst>
          </p:cNvPr>
          <p:cNvCxnSpPr>
            <a:stCxn id="14" idx="2"/>
            <a:endCxn id="13" idx="0"/>
          </p:cNvCxnSpPr>
          <p:nvPr/>
        </p:nvCxnSpPr>
        <p:spPr>
          <a:xfrm>
            <a:off x="9654301" y="2463604"/>
            <a:ext cx="0" cy="139589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435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CACF5-257C-8565-3E84-CDF28DA5B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</a:t>
            </a:r>
          </a:p>
        </p:txBody>
      </p:sp>
      <p:pic>
        <p:nvPicPr>
          <p:cNvPr id="5" name="Graphic 4" descr="Internet with solid fill">
            <a:extLst>
              <a:ext uri="{FF2B5EF4-FFF2-40B4-BE49-F238E27FC236}">
                <a16:creationId xmlns:a16="http://schemas.microsoft.com/office/drawing/2014/main" id="{28F07C98-ECC6-AD06-07BC-7FCE1DC63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6716" y="4211756"/>
            <a:ext cx="2258568" cy="2258568"/>
          </a:xfrm>
          <a:prstGeom prst="rect">
            <a:avLst/>
          </a:prstGeom>
        </p:spPr>
      </p:pic>
      <p:pic>
        <p:nvPicPr>
          <p:cNvPr id="10" name="Graphic 9" descr="Internet outline">
            <a:extLst>
              <a:ext uri="{FF2B5EF4-FFF2-40B4-BE49-F238E27FC236}">
                <a16:creationId xmlns:a16="http://schemas.microsoft.com/office/drawing/2014/main" id="{C3B5B61D-3F37-F0F9-76BF-C6B0050F07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55916" y="2139760"/>
            <a:ext cx="1493616" cy="149361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D564AE3-A1A3-DCF5-B82A-6C9F5BCFAAB4}"/>
              </a:ext>
            </a:extLst>
          </p:cNvPr>
          <p:cNvSpPr txBox="1"/>
          <p:nvPr/>
        </p:nvSpPr>
        <p:spPr>
          <a:xfrm>
            <a:off x="5473350" y="6054816"/>
            <a:ext cx="1607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Windows 10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FB18B4-51B0-179A-3E45-73DECE119BE5}"/>
              </a:ext>
            </a:extLst>
          </p:cNvPr>
          <p:cNvSpPr txBox="1"/>
          <p:nvPr/>
        </p:nvSpPr>
        <p:spPr>
          <a:xfrm>
            <a:off x="3813875" y="2097088"/>
            <a:ext cx="1607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Windows 11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DC7861-F2E7-0258-C655-0E0248CFE7AE}"/>
              </a:ext>
            </a:extLst>
          </p:cNvPr>
          <p:cNvSpPr txBox="1"/>
          <p:nvPr/>
        </p:nvSpPr>
        <p:spPr>
          <a:xfrm>
            <a:off x="5551772" y="202241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Ubuntu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A76442-5EAD-DA9B-DCBA-9238ECC265BB}"/>
              </a:ext>
            </a:extLst>
          </p:cNvPr>
          <p:cNvSpPr txBox="1"/>
          <p:nvPr/>
        </p:nvSpPr>
        <p:spPr>
          <a:xfrm>
            <a:off x="7274316" y="201851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Kali</a:t>
            </a:r>
          </a:p>
        </p:txBody>
      </p:sp>
      <p:pic>
        <p:nvPicPr>
          <p:cNvPr id="24" name="Graphic 23" descr="Programmer female outline">
            <a:extLst>
              <a:ext uri="{FF2B5EF4-FFF2-40B4-BE49-F238E27FC236}">
                <a16:creationId xmlns:a16="http://schemas.microsoft.com/office/drawing/2014/main" id="{E4BCFA7A-AEED-A7A2-61F3-D754EBC7A6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588" y="3047936"/>
            <a:ext cx="2447608" cy="2447608"/>
          </a:xfrm>
          <a:prstGeom prst="rect">
            <a:avLst/>
          </a:prstGeom>
        </p:spPr>
      </p:pic>
      <p:pic>
        <p:nvPicPr>
          <p:cNvPr id="3" name="Graphic 2" descr="Internet outline">
            <a:extLst>
              <a:ext uri="{FF2B5EF4-FFF2-40B4-BE49-F238E27FC236}">
                <a16:creationId xmlns:a16="http://schemas.microsoft.com/office/drawing/2014/main" id="{B2B49498-5506-389F-59FC-3C4DBD25A7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62164" y="2139760"/>
            <a:ext cx="1493616" cy="1493616"/>
          </a:xfrm>
          <a:prstGeom prst="rect">
            <a:avLst/>
          </a:prstGeom>
        </p:spPr>
      </p:pic>
      <p:pic>
        <p:nvPicPr>
          <p:cNvPr id="4" name="Graphic 3" descr="Internet outline">
            <a:extLst>
              <a:ext uri="{FF2B5EF4-FFF2-40B4-BE49-F238E27FC236}">
                <a16:creationId xmlns:a16="http://schemas.microsoft.com/office/drawing/2014/main" id="{D534B6DF-EDEA-C114-6E9E-D5E6C2CBC0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17227" y="2097088"/>
            <a:ext cx="1493616" cy="149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478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CACF5-257C-8565-3E84-CDF28DA5B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31277"/>
            <a:ext cx="9905998" cy="841666"/>
          </a:xfrm>
        </p:spPr>
        <p:txBody>
          <a:bodyPr/>
          <a:lstStyle/>
          <a:p>
            <a:r>
              <a:rPr lang="en-US" dirty="0"/>
              <a:t>Virtualization</a:t>
            </a:r>
          </a:p>
        </p:txBody>
      </p:sp>
      <p:pic>
        <p:nvPicPr>
          <p:cNvPr id="5" name="Graphic 4" descr="Internet with solid fill">
            <a:extLst>
              <a:ext uri="{FF2B5EF4-FFF2-40B4-BE49-F238E27FC236}">
                <a16:creationId xmlns:a16="http://schemas.microsoft.com/office/drawing/2014/main" id="{28F07C98-ECC6-AD06-07BC-7FCE1DC63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7862" y="3726180"/>
            <a:ext cx="2258568" cy="2258568"/>
          </a:xfrm>
          <a:prstGeom prst="rect">
            <a:avLst/>
          </a:prstGeom>
        </p:spPr>
      </p:pic>
      <p:pic>
        <p:nvPicPr>
          <p:cNvPr id="8" name="Graphic 7" descr="Internet outline">
            <a:extLst>
              <a:ext uri="{FF2B5EF4-FFF2-40B4-BE49-F238E27FC236}">
                <a16:creationId xmlns:a16="http://schemas.microsoft.com/office/drawing/2014/main" id="{F2D29D6A-1483-12A6-B4B1-EB154AE3F0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7212" y="1530160"/>
            <a:ext cx="914400" cy="914400"/>
          </a:xfrm>
          <a:prstGeom prst="rect">
            <a:avLst/>
          </a:prstGeom>
        </p:spPr>
      </p:pic>
      <p:pic>
        <p:nvPicPr>
          <p:cNvPr id="9" name="Graphic 8" descr="Internet outline">
            <a:extLst>
              <a:ext uri="{FF2B5EF4-FFF2-40B4-BE49-F238E27FC236}">
                <a16:creationId xmlns:a16="http://schemas.microsoft.com/office/drawing/2014/main" id="{33D0A8E2-0A72-D5C8-0EFE-EBB33F1104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78332" y="1517968"/>
            <a:ext cx="914400" cy="914400"/>
          </a:xfrm>
          <a:prstGeom prst="rect">
            <a:avLst/>
          </a:prstGeom>
        </p:spPr>
      </p:pic>
      <p:pic>
        <p:nvPicPr>
          <p:cNvPr id="10" name="Graphic 9" descr="Internet outline">
            <a:extLst>
              <a:ext uri="{FF2B5EF4-FFF2-40B4-BE49-F238E27FC236}">
                <a16:creationId xmlns:a16="http://schemas.microsoft.com/office/drawing/2014/main" id="{C3B5B61D-3F37-F0F9-76BF-C6B0050F07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35132" y="1572832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89BBDD-58A6-06A8-B7BD-C20C9AB0A06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094412" y="2444560"/>
            <a:ext cx="1588" cy="8662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3B3667-3460-DCD5-53AC-392E6FD71C3F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890070" y="2432368"/>
            <a:ext cx="545462" cy="8662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E76AE8E-E34C-3DAA-D173-8F418636DA4C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4692332" y="2487232"/>
            <a:ext cx="608012" cy="811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07C0F00-E4AD-EB68-5ACD-F237C57FE6CA}"/>
              </a:ext>
            </a:extLst>
          </p:cNvPr>
          <p:cNvSpPr txBox="1"/>
          <p:nvPr/>
        </p:nvSpPr>
        <p:spPr>
          <a:xfrm>
            <a:off x="7964325" y="4439965"/>
            <a:ext cx="32436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Host Operating System </a:t>
            </a:r>
            <a:r>
              <a:rPr lang="en-US" sz="2400" dirty="0"/>
              <a:t>(Windows 10)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E359BF-C2C1-FFA0-AD6D-B9993D145CAB}"/>
              </a:ext>
            </a:extLst>
          </p:cNvPr>
          <p:cNvSpPr txBox="1"/>
          <p:nvPr/>
        </p:nvSpPr>
        <p:spPr>
          <a:xfrm>
            <a:off x="5455062" y="1358602"/>
            <a:ext cx="1557656" cy="381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Ubuntu (guest)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19A517-F182-ED6D-49A9-505EFC12A73F}"/>
              </a:ext>
            </a:extLst>
          </p:cNvPr>
          <p:cNvSpPr txBox="1"/>
          <p:nvPr/>
        </p:nvSpPr>
        <p:spPr>
          <a:xfrm>
            <a:off x="6963253" y="1353625"/>
            <a:ext cx="1757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Kali (guest)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AA0FCF-5A52-D36E-D737-6D02D45731E3}"/>
              </a:ext>
            </a:extLst>
          </p:cNvPr>
          <p:cNvSpPr txBox="1"/>
          <p:nvPr/>
        </p:nvSpPr>
        <p:spPr>
          <a:xfrm>
            <a:off x="3229196" y="1363782"/>
            <a:ext cx="2275396" cy="381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Windows 11 (guest)</a:t>
            </a:r>
          </a:p>
        </p:txBody>
      </p:sp>
      <p:pic>
        <p:nvPicPr>
          <p:cNvPr id="13" name="Graphic 12" descr="Processor outline">
            <a:extLst>
              <a:ext uri="{FF2B5EF4-FFF2-40B4-BE49-F238E27FC236}">
                <a16:creationId xmlns:a16="http://schemas.microsoft.com/office/drawing/2014/main" id="{638DDD52-5729-150F-2B63-97CD7B8A0D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97862" y="5582313"/>
            <a:ext cx="914400" cy="914400"/>
          </a:xfrm>
          <a:prstGeom prst="rect">
            <a:avLst/>
          </a:prstGeom>
        </p:spPr>
      </p:pic>
      <p:pic>
        <p:nvPicPr>
          <p:cNvPr id="19" name="Graphic 18" descr="Database outline">
            <a:extLst>
              <a:ext uri="{FF2B5EF4-FFF2-40B4-BE49-F238E27FC236}">
                <a16:creationId xmlns:a16="http://schemas.microsoft.com/office/drawing/2014/main" id="{11B63B93-BFBE-60D8-D9B1-5BBA10ECF6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81326" y="5577133"/>
            <a:ext cx="914400" cy="914400"/>
          </a:xfrm>
          <a:prstGeom prst="rect">
            <a:avLst/>
          </a:prstGeom>
        </p:spPr>
      </p:pic>
      <p:pic>
        <p:nvPicPr>
          <p:cNvPr id="21" name="Graphic 20" descr="Network diagram outline">
            <a:extLst>
              <a:ext uri="{FF2B5EF4-FFF2-40B4-BE49-F238E27FC236}">
                <a16:creationId xmlns:a16="http://schemas.microsoft.com/office/drawing/2014/main" id="{A1A8E1AA-442E-DCC8-D1B4-BFDDAA73F4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59150" y="5577133"/>
            <a:ext cx="914400" cy="9144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4E892C6-4E6A-5A18-248A-7ACC22DA42EF}"/>
              </a:ext>
            </a:extLst>
          </p:cNvPr>
          <p:cNvSpPr/>
          <p:nvPr/>
        </p:nvSpPr>
        <p:spPr>
          <a:xfrm>
            <a:off x="4498848" y="3386503"/>
            <a:ext cx="3074702" cy="728297"/>
          </a:xfrm>
          <a:prstGeom prst="rect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accent2"/>
              </a:solidFill>
            </a:endParaRPr>
          </a:p>
        </p:txBody>
      </p:sp>
      <p:pic>
        <p:nvPicPr>
          <p:cNvPr id="32" name="Graphic 31" descr="Programmer female outline">
            <a:extLst>
              <a:ext uri="{FF2B5EF4-FFF2-40B4-BE49-F238E27FC236}">
                <a16:creationId xmlns:a16="http://schemas.microsoft.com/office/drawing/2014/main" id="{E3A0C1A7-AF60-8818-2D6E-D57397FA173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6357" y="2498150"/>
            <a:ext cx="2447608" cy="244760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8FF8E17-C785-29CD-9295-7F3A1462F27D}"/>
              </a:ext>
            </a:extLst>
          </p:cNvPr>
          <p:cNvSpPr txBox="1"/>
          <p:nvPr/>
        </p:nvSpPr>
        <p:spPr>
          <a:xfrm>
            <a:off x="8059803" y="1740126"/>
            <a:ext cx="3423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Guest Operating Systems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163E44-09F0-CCB0-A299-C710CF669C26}"/>
              </a:ext>
            </a:extLst>
          </p:cNvPr>
          <p:cNvSpPr txBox="1"/>
          <p:nvPr/>
        </p:nvSpPr>
        <p:spPr>
          <a:xfrm>
            <a:off x="5301932" y="6443378"/>
            <a:ext cx="249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Shared Hardware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5A98C5-0028-0169-446C-9FDD6CE03AAC}"/>
              </a:ext>
            </a:extLst>
          </p:cNvPr>
          <p:cNvSpPr txBox="1"/>
          <p:nvPr/>
        </p:nvSpPr>
        <p:spPr>
          <a:xfrm>
            <a:off x="4996338" y="3445004"/>
            <a:ext cx="2859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cap="all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Hypervisor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951194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48D20-8745-BDA7-DD24-05EDFB7FD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26" y="1158485"/>
            <a:ext cx="9528747" cy="41497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>
                <a:solidFill>
                  <a:schemeClr val="accent2"/>
                </a:solidFill>
              </a:rPr>
              <a:t>Hypervisors</a:t>
            </a:r>
          </a:p>
        </p:txBody>
      </p:sp>
    </p:spTree>
    <p:extLst>
      <p:ext uri="{BB962C8B-B14F-4D97-AF65-F5344CB8AC3E}">
        <p14:creationId xmlns:p14="http://schemas.microsoft.com/office/powerpoint/2010/main" val="36175754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BA58C-9DEA-70D1-1BDE-6C9FE7F14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Hypervisor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86F56-2D37-8B10-C843-6421BA6DD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Software that runs on a compute </a:t>
            </a:r>
            <a:r>
              <a:rPr lang="en-US" sz="3200" dirty="0">
                <a:solidFill>
                  <a:schemeClr val="accent2"/>
                </a:solidFill>
              </a:rPr>
              <a:t>host</a:t>
            </a:r>
            <a:r>
              <a:rPr lang="en-US" sz="3200" dirty="0"/>
              <a:t> (laptop, desktop, server) that virtualizes its underlying hardware resources.</a:t>
            </a:r>
          </a:p>
          <a:p>
            <a:r>
              <a:rPr lang="en-US" sz="3200" dirty="0"/>
              <a:t>Takes CPU, memory, and network and divides it into subparts (partitions)</a:t>
            </a:r>
          </a:p>
        </p:txBody>
      </p:sp>
    </p:spTree>
    <p:extLst>
      <p:ext uri="{BB962C8B-B14F-4D97-AF65-F5344CB8AC3E}">
        <p14:creationId xmlns:p14="http://schemas.microsoft.com/office/powerpoint/2010/main" val="18904644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D338-9DBB-4963-7527-8E46C744B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964" y="97860"/>
            <a:ext cx="6414964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What is a Hypervisor</a:t>
            </a:r>
          </a:p>
        </p:txBody>
      </p:sp>
      <p:pic>
        <p:nvPicPr>
          <p:cNvPr id="10" name="Picture 9" descr="A diagram of a computer&#10;&#10;Description automatically generated">
            <a:extLst>
              <a:ext uri="{FF2B5EF4-FFF2-40B4-BE49-F238E27FC236}">
                <a16:creationId xmlns:a16="http://schemas.microsoft.com/office/drawing/2014/main" id="{FB35936D-9573-49BE-7956-A0E4FA637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574" y="1066800"/>
            <a:ext cx="7878426" cy="531901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523416C-6D08-A52F-8E5B-50B0CE4881E9}"/>
              </a:ext>
            </a:extLst>
          </p:cNvPr>
          <p:cNvGrpSpPr/>
          <p:nvPr/>
        </p:nvGrpSpPr>
        <p:grpSpPr>
          <a:xfrm>
            <a:off x="1337207" y="4787285"/>
            <a:ext cx="2728210" cy="1064302"/>
            <a:chOff x="1124262" y="3872919"/>
            <a:chExt cx="3507699" cy="147857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137AD5F-E2E9-A4F6-EB4F-484B141272C6}"/>
                </a:ext>
              </a:extLst>
            </p:cNvPr>
            <p:cNvSpPr/>
            <p:nvPr/>
          </p:nvSpPr>
          <p:spPr>
            <a:xfrm>
              <a:off x="1124262" y="4721902"/>
              <a:ext cx="3507699" cy="6295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Hardware</a:t>
              </a:r>
            </a:p>
          </p:txBody>
        </p:sp>
        <p:sp>
          <p:nvSpPr>
            <p:cNvPr id="14" name="Up Arrow 13">
              <a:extLst>
                <a:ext uri="{FF2B5EF4-FFF2-40B4-BE49-F238E27FC236}">
                  <a16:creationId xmlns:a16="http://schemas.microsoft.com/office/drawing/2014/main" id="{E4CD5E9D-EC55-01D9-8E6A-C44943CFB562}"/>
                </a:ext>
              </a:extLst>
            </p:cNvPr>
            <p:cNvSpPr/>
            <p:nvPr/>
          </p:nvSpPr>
          <p:spPr>
            <a:xfrm flipH="1">
              <a:off x="2608662" y="3872919"/>
              <a:ext cx="538898" cy="887994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622C3-47CE-317F-75AE-88ADD6A29641}"/>
              </a:ext>
            </a:extLst>
          </p:cNvPr>
          <p:cNvGrpSpPr/>
          <p:nvPr/>
        </p:nvGrpSpPr>
        <p:grpSpPr>
          <a:xfrm>
            <a:off x="1342236" y="3592996"/>
            <a:ext cx="2728210" cy="1064302"/>
            <a:chOff x="1124262" y="3872919"/>
            <a:chExt cx="3507699" cy="147857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07E0B97-C83C-46AC-287F-C72DB00D1FD8}"/>
                </a:ext>
              </a:extLst>
            </p:cNvPr>
            <p:cNvSpPr/>
            <p:nvPr/>
          </p:nvSpPr>
          <p:spPr>
            <a:xfrm>
              <a:off x="1124262" y="4721902"/>
              <a:ext cx="3507699" cy="6295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Host OS</a:t>
              </a:r>
            </a:p>
          </p:txBody>
        </p:sp>
        <p:sp>
          <p:nvSpPr>
            <p:cNvPr id="18" name="Up Arrow 17">
              <a:extLst>
                <a:ext uri="{FF2B5EF4-FFF2-40B4-BE49-F238E27FC236}">
                  <a16:creationId xmlns:a16="http://schemas.microsoft.com/office/drawing/2014/main" id="{48F8CA37-56DE-64CF-9551-AF13A4383576}"/>
                </a:ext>
              </a:extLst>
            </p:cNvPr>
            <p:cNvSpPr/>
            <p:nvPr/>
          </p:nvSpPr>
          <p:spPr>
            <a:xfrm flipH="1">
              <a:off x="2608662" y="3872919"/>
              <a:ext cx="538898" cy="887994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4016505-AA04-7961-516A-55D99F0E2B48}"/>
              </a:ext>
            </a:extLst>
          </p:cNvPr>
          <p:cNvGrpSpPr/>
          <p:nvPr/>
        </p:nvGrpSpPr>
        <p:grpSpPr>
          <a:xfrm>
            <a:off x="1342236" y="2477670"/>
            <a:ext cx="2728210" cy="1064302"/>
            <a:chOff x="1124262" y="3872919"/>
            <a:chExt cx="3507699" cy="147857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A2E1D5B-2673-AA77-1B02-10151C1B86A4}"/>
                </a:ext>
              </a:extLst>
            </p:cNvPr>
            <p:cNvSpPr/>
            <p:nvPr/>
          </p:nvSpPr>
          <p:spPr>
            <a:xfrm>
              <a:off x="1124262" y="4721902"/>
              <a:ext cx="3507699" cy="6295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Hypervisor</a:t>
              </a: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AD14AD9B-4B93-DAC4-3376-A7AB39698F99}"/>
                </a:ext>
              </a:extLst>
            </p:cNvPr>
            <p:cNvSpPr/>
            <p:nvPr/>
          </p:nvSpPr>
          <p:spPr>
            <a:xfrm flipH="1">
              <a:off x="2608662" y="3872919"/>
              <a:ext cx="538898" cy="887994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38BB408D-4009-2E1C-05B2-1E3E3E1223E2}"/>
              </a:ext>
            </a:extLst>
          </p:cNvPr>
          <p:cNvSpPr/>
          <p:nvPr/>
        </p:nvSpPr>
        <p:spPr>
          <a:xfrm>
            <a:off x="1337206" y="2011974"/>
            <a:ext cx="2728210" cy="453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Guest OS</a:t>
            </a:r>
          </a:p>
        </p:txBody>
      </p:sp>
    </p:spTree>
    <p:extLst>
      <p:ext uri="{BB962C8B-B14F-4D97-AF65-F5344CB8AC3E}">
        <p14:creationId xmlns:p14="http://schemas.microsoft.com/office/powerpoint/2010/main" val="7174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D338-9DBB-4963-7527-8E46C744B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What is a Hypervisors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E368F4-437C-AEFD-EF82-3B1595DD27BA}"/>
              </a:ext>
            </a:extLst>
          </p:cNvPr>
          <p:cNvSpPr txBox="1"/>
          <p:nvPr/>
        </p:nvSpPr>
        <p:spPr>
          <a:xfrm>
            <a:off x="844620" y="2249487"/>
            <a:ext cx="4349680" cy="395730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defTabSz="914400">
              <a:lnSpc>
                <a:spcPct val="120000"/>
              </a:lnSpc>
              <a:spcAft>
                <a:spcPts val="600"/>
              </a:spcAft>
              <a:buSzPct val="125000"/>
            </a:pPr>
            <a:endParaRPr lang="en-US" sz="1400" dirty="0">
              <a:solidFill>
                <a:srgbClr val="FFFFFF"/>
              </a:solidFill>
            </a:endParaRP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VirtualBox (Oracle)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Creates </a:t>
            </a:r>
            <a:r>
              <a:rPr lang="en-US" sz="2800" dirty="0">
                <a:solidFill>
                  <a:schemeClr val="accent2"/>
                </a:solidFill>
              </a:rPr>
              <a:t>virtual CPU</a:t>
            </a:r>
            <a:r>
              <a:rPr lang="en-US" sz="2800" dirty="0">
                <a:solidFill>
                  <a:srgbClr val="FFFFFF"/>
                </a:solidFill>
              </a:rPr>
              <a:t>, </a:t>
            </a:r>
            <a:r>
              <a:rPr lang="en-US" sz="2800" dirty="0">
                <a:solidFill>
                  <a:schemeClr val="accent2"/>
                </a:solidFill>
              </a:rPr>
              <a:t>virtual RAM</a:t>
            </a:r>
            <a:r>
              <a:rPr lang="en-US" sz="2800" dirty="0">
                <a:solidFill>
                  <a:srgbClr val="FFFFFF"/>
                </a:solidFill>
              </a:rPr>
              <a:t>, </a:t>
            </a:r>
            <a:r>
              <a:rPr lang="en-US" sz="2800" dirty="0">
                <a:solidFill>
                  <a:schemeClr val="accent2"/>
                </a:solidFill>
              </a:rPr>
              <a:t>virtual storage </a:t>
            </a:r>
            <a:r>
              <a:rPr lang="en-US" sz="2800" dirty="0">
                <a:solidFill>
                  <a:srgbClr val="FFFFFF"/>
                </a:solidFill>
              </a:rPr>
              <a:t>for each </a:t>
            </a:r>
            <a:r>
              <a:rPr lang="en-US" sz="2800" dirty="0">
                <a:solidFill>
                  <a:schemeClr val="accent2"/>
                </a:solidFill>
              </a:rPr>
              <a:t>guest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/>
                </a:solidFill>
              </a:rPr>
              <a:t>Virtual Machines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Can only give a VM the hardware resources you have available</a:t>
            </a:r>
          </a:p>
        </p:txBody>
      </p:sp>
      <p:pic>
        <p:nvPicPr>
          <p:cNvPr id="10" name="Picture 9" descr="A diagram of a computer&#10;&#10;Description automatically generated">
            <a:extLst>
              <a:ext uri="{FF2B5EF4-FFF2-40B4-BE49-F238E27FC236}">
                <a16:creationId xmlns:a16="http://schemas.microsoft.com/office/drawing/2014/main" id="{FB35936D-9573-49BE-7956-A0E4FA637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300" y="1066800"/>
            <a:ext cx="69977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48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99204-0DEB-974B-4BF5-AD93C4F0D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907" y="374952"/>
            <a:ext cx="9906000" cy="62505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Types of Hypervisors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448403-CCDA-BA7B-552E-3111DA7CC8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8730" y="1000010"/>
            <a:ext cx="3775876" cy="823912"/>
          </a:xfrm>
        </p:spPr>
        <p:txBody>
          <a:bodyPr>
            <a:normAutofit/>
          </a:bodyPr>
          <a:lstStyle/>
          <a:p>
            <a:r>
              <a:rPr lang="en-US" sz="3200" dirty="0"/>
              <a:t>Type 2 Hypervisor</a:t>
            </a:r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ECD56C0E-5D98-4090-646F-765FBF71888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biLevel thresh="75000"/>
          </a:blip>
          <a:srcRect t="7853" r="37580"/>
          <a:stretch/>
        </p:blipFill>
        <p:spPr>
          <a:xfrm>
            <a:off x="6388730" y="2009229"/>
            <a:ext cx="3282838" cy="4249483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30C00B8-44FA-CF9B-BE9E-2052303879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1410" y="1349115"/>
            <a:ext cx="4878391" cy="444208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The kind of hypervisor we’ve been describing is known as a Type 2 hypervisor </a:t>
            </a:r>
          </a:p>
          <a:p>
            <a:r>
              <a:rPr lang="en-US" sz="3200" dirty="0">
                <a:solidFill>
                  <a:schemeClr val="bg1"/>
                </a:solidFill>
              </a:rPr>
              <a:t>A type 2 hypervisor is installed on top of the host operating system.</a:t>
            </a:r>
          </a:p>
        </p:txBody>
      </p:sp>
    </p:spTree>
    <p:extLst>
      <p:ext uri="{BB962C8B-B14F-4D97-AF65-F5344CB8AC3E}">
        <p14:creationId xmlns:p14="http://schemas.microsoft.com/office/powerpoint/2010/main" val="34960512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99204-0DEB-974B-4BF5-AD93C4F0D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907" y="374952"/>
            <a:ext cx="9906000" cy="62505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Types of Hypervisors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05C40-6E26-4E39-CBE2-0BB11B1A6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908" y="1000010"/>
            <a:ext cx="3775875" cy="823912"/>
          </a:xfrm>
        </p:spPr>
        <p:txBody>
          <a:bodyPr>
            <a:normAutofit/>
          </a:bodyPr>
          <a:lstStyle/>
          <a:p>
            <a:r>
              <a:rPr lang="en-US" sz="3200" dirty="0"/>
              <a:t>Type 1 Hypervisor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448403-CCDA-BA7B-552E-3111DA7CC8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8730" y="1000010"/>
            <a:ext cx="3775876" cy="823912"/>
          </a:xfrm>
        </p:spPr>
        <p:txBody>
          <a:bodyPr>
            <a:normAutofit/>
          </a:bodyPr>
          <a:lstStyle/>
          <a:p>
            <a:r>
              <a:rPr lang="en-US" sz="3200" dirty="0"/>
              <a:t>Type 2 Hypervisor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236B662-534C-8478-847F-C1085724BF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biLevel thresh="75000"/>
          </a:blip>
          <a:srcRect l="20451" t="11562" r="30456"/>
          <a:stretch/>
        </p:blipFill>
        <p:spPr>
          <a:xfrm>
            <a:off x="1034907" y="2009229"/>
            <a:ext cx="3775876" cy="3522685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ECD56C0E-5D98-4090-646F-765FBF71888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biLevel thresh="75000"/>
          </a:blip>
          <a:srcRect t="7853" r="37580"/>
          <a:stretch/>
        </p:blipFill>
        <p:spPr>
          <a:xfrm>
            <a:off x="6388730" y="2009229"/>
            <a:ext cx="3282838" cy="424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40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F650-3579-0B90-2D9C-99A1EACF3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501" y="425768"/>
            <a:ext cx="9905998" cy="1478570"/>
          </a:xfrm>
        </p:spPr>
        <p:txBody>
          <a:bodyPr/>
          <a:lstStyle/>
          <a:p>
            <a:r>
              <a:rPr lang="en-US" dirty="0"/>
              <a:t>Assignment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EAF8B-ED2E-C372-2200-2EAA21E24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501" y="1938757"/>
            <a:ext cx="3640450" cy="2453947"/>
          </a:xfrm>
        </p:spPr>
        <p:txBody>
          <a:bodyPr/>
          <a:lstStyle/>
          <a:p>
            <a:r>
              <a:rPr lang="en-US" dirty="0"/>
              <a:t>Questions? </a:t>
            </a:r>
          </a:p>
          <a:p>
            <a:r>
              <a:rPr lang="en-US" dirty="0"/>
              <a:t>Comments?</a:t>
            </a:r>
          </a:p>
          <a:p>
            <a:r>
              <a:rPr lang="en-US" dirty="0"/>
              <a:t>What went well?</a:t>
            </a:r>
          </a:p>
          <a:p>
            <a:r>
              <a:rPr lang="en-US" dirty="0"/>
              <a:t>What wasn’t fun?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1CBC46-7E9A-2B55-E2C9-FAEBC29B5401}"/>
              </a:ext>
            </a:extLst>
          </p:cNvPr>
          <p:cNvSpPr txBox="1"/>
          <p:nvPr/>
        </p:nvSpPr>
        <p:spPr>
          <a:xfrm>
            <a:off x="6232502" y="1904338"/>
            <a:ext cx="5516380" cy="440120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Bug fixes from Week 1: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Add instructions to run </a:t>
            </a:r>
            <a:r>
              <a:rPr lang="en-US" sz="2800" dirty="0" err="1"/>
              <a:t>pyenv</a:t>
            </a:r>
            <a:r>
              <a:rPr lang="en-US" sz="2800" dirty="0"/>
              <a:t> update after installation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Move the set Execution Policy to after </a:t>
            </a:r>
            <a:r>
              <a:rPr lang="en-US" sz="2800" dirty="0" err="1"/>
              <a:t>pyenv</a:t>
            </a:r>
            <a:r>
              <a:rPr lang="en-US" sz="2800" dirty="0"/>
              <a:t> installation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Fix broken link in GitHub student pack signup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Improve language around cloning GitHub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Add missing date in Syllabus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16E5B5-CC86-8C77-7207-A4E93ADB64F3}"/>
              </a:ext>
            </a:extLst>
          </p:cNvPr>
          <p:cNvSpPr txBox="1"/>
          <p:nvPr/>
        </p:nvSpPr>
        <p:spPr>
          <a:xfrm>
            <a:off x="1006501" y="4397729"/>
            <a:ext cx="506559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Thank you to everyone who posted their questions and issues!! 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sz="2400" dirty="0">
                <a:solidFill>
                  <a:schemeClr val="accent1"/>
                </a:solidFill>
              </a:rPr>
              <a:t>And thank you to everyone who responded!</a:t>
            </a:r>
          </a:p>
        </p:txBody>
      </p:sp>
    </p:spTree>
    <p:extLst>
      <p:ext uri="{BB962C8B-B14F-4D97-AF65-F5344CB8AC3E}">
        <p14:creationId xmlns:p14="http://schemas.microsoft.com/office/powerpoint/2010/main" val="28702986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99204-0DEB-974B-4BF5-AD93C4F0D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907" y="374952"/>
            <a:ext cx="9906000" cy="62505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Types of Hypervisors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05C40-6E26-4E39-CBE2-0BB11B1A6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908" y="1000010"/>
            <a:ext cx="3775875" cy="823912"/>
          </a:xfrm>
        </p:spPr>
        <p:txBody>
          <a:bodyPr>
            <a:normAutofit/>
          </a:bodyPr>
          <a:lstStyle/>
          <a:p>
            <a:r>
              <a:rPr lang="en-US" sz="3200" dirty="0"/>
              <a:t>Type 1 Hypervisor</a:t>
            </a:r>
            <a:endParaRPr lang="en-US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236B662-534C-8478-847F-C1085724BF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biLevel thresh="75000"/>
          </a:blip>
          <a:srcRect l="20451" t="11562" r="30456"/>
          <a:stretch/>
        </p:blipFill>
        <p:spPr>
          <a:xfrm>
            <a:off x="1034907" y="2009229"/>
            <a:ext cx="3775876" cy="3522685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E842FD-A526-4C00-BC70-A05ACF5E74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364105"/>
            <a:ext cx="4875210" cy="442709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“Bare metal” HV</a:t>
            </a:r>
          </a:p>
          <a:p>
            <a:r>
              <a:rPr lang="en-US" dirty="0">
                <a:solidFill>
                  <a:schemeClr val="bg1"/>
                </a:solidFill>
              </a:rPr>
              <a:t>Used in cloud computing to virtualize server resources</a:t>
            </a:r>
          </a:p>
          <a:p>
            <a:r>
              <a:rPr lang="en-US" dirty="0">
                <a:solidFill>
                  <a:schemeClr val="bg1"/>
                </a:solidFill>
              </a:rPr>
              <a:t>VMs run in their own isolated environment</a:t>
            </a:r>
          </a:p>
          <a:p>
            <a:r>
              <a:rPr lang="en-US" dirty="0">
                <a:solidFill>
                  <a:schemeClr val="bg1"/>
                </a:solidFill>
              </a:rPr>
              <a:t>As a cloud customer, your VM is sharing hardware with other customers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Multitenancy</a:t>
            </a:r>
          </a:p>
        </p:txBody>
      </p:sp>
    </p:spTree>
    <p:extLst>
      <p:ext uri="{BB962C8B-B14F-4D97-AF65-F5344CB8AC3E}">
        <p14:creationId xmlns:p14="http://schemas.microsoft.com/office/powerpoint/2010/main" val="1286016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57D1-FF08-A0E1-436C-C4E97373B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Type 1 Hypervisors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9CD1C5-89A9-EE22-A729-68D20D309E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931866"/>
              </p:ext>
            </p:extLst>
          </p:nvPr>
        </p:nvGraphicFramePr>
        <p:xfrm>
          <a:off x="1141413" y="1843791"/>
          <a:ext cx="9906000" cy="46769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658904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29671-261E-FC90-69C6-7E731F25D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Benefits 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82F9790-905B-0D67-F7F5-BD3F0C2B06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75000"/>
          </a:blip>
          <a:srcRect l="20451" t="66562" r="30456"/>
          <a:stretch/>
        </p:blipFill>
        <p:spPr>
          <a:xfrm>
            <a:off x="918678" y="4157213"/>
            <a:ext cx="4875213" cy="1719389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ECB67-62C7-129E-FAA1-A9B376D733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708878"/>
            <a:ext cx="4875211" cy="4901783"/>
          </a:xfrm>
        </p:spPr>
        <p:txBody>
          <a:bodyPr>
            <a:normAutofit fontScale="925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Efficient hardware resource usage</a:t>
            </a:r>
          </a:p>
          <a:p>
            <a:r>
              <a:rPr lang="en-US" sz="2800" dirty="0">
                <a:solidFill>
                  <a:schemeClr val="bg1"/>
                </a:solidFill>
              </a:rPr>
              <a:t>Users can choose how much CPU, memory, and storage they want because these resources can all be virtualized.</a:t>
            </a:r>
          </a:p>
          <a:p>
            <a:r>
              <a:rPr lang="en-US" sz="2800" dirty="0">
                <a:solidFill>
                  <a:schemeClr val="bg1"/>
                </a:solidFill>
              </a:rPr>
              <a:t>CSP can use up server resources by dividing the server into partitions, that are then used by the VMs.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08CEAB-54CC-DEBA-CA6C-CCDBE91069B5}"/>
              </a:ext>
            </a:extLst>
          </p:cNvPr>
          <p:cNvSpPr/>
          <p:nvPr/>
        </p:nvSpPr>
        <p:spPr>
          <a:xfrm>
            <a:off x="1216363" y="2893102"/>
            <a:ext cx="1301984" cy="12191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09B2EE-FABE-6340-219B-12409E37DE29}"/>
              </a:ext>
            </a:extLst>
          </p:cNvPr>
          <p:cNvSpPr/>
          <p:nvPr/>
        </p:nvSpPr>
        <p:spPr>
          <a:xfrm>
            <a:off x="2632669" y="2893101"/>
            <a:ext cx="1301984" cy="12191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ACF718-F10E-E42A-AB17-8466B0E7069B}"/>
              </a:ext>
            </a:extLst>
          </p:cNvPr>
          <p:cNvSpPr/>
          <p:nvPr/>
        </p:nvSpPr>
        <p:spPr>
          <a:xfrm>
            <a:off x="4021794" y="2903064"/>
            <a:ext cx="1301984" cy="12191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Monitor with solid fill">
            <a:extLst>
              <a:ext uri="{FF2B5EF4-FFF2-40B4-BE49-F238E27FC236}">
                <a16:creationId xmlns:a16="http://schemas.microsoft.com/office/drawing/2014/main" id="{1E5BCDE1-0EC1-ECC0-C5B1-C411541AEA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2326" y="3090952"/>
            <a:ext cx="914400" cy="914400"/>
          </a:xfrm>
          <a:prstGeom prst="rect">
            <a:avLst/>
          </a:prstGeom>
        </p:spPr>
      </p:pic>
      <p:pic>
        <p:nvPicPr>
          <p:cNvPr id="14" name="Graphic 13" descr="Monitor with solid fill">
            <a:extLst>
              <a:ext uri="{FF2B5EF4-FFF2-40B4-BE49-F238E27FC236}">
                <a16:creationId xmlns:a16="http://schemas.microsoft.com/office/drawing/2014/main" id="{E2992075-20AA-3045-B50A-3DE6ED5415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33917" y="3123432"/>
            <a:ext cx="914400" cy="914400"/>
          </a:xfrm>
          <a:prstGeom prst="rect">
            <a:avLst/>
          </a:prstGeom>
        </p:spPr>
      </p:pic>
      <p:pic>
        <p:nvPicPr>
          <p:cNvPr id="15" name="Graphic 14" descr="Monitor with solid fill">
            <a:extLst>
              <a:ext uri="{FF2B5EF4-FFF2-40B4-BE49-F238E27FC236}">
                <a16:creationId xmlns:a16="http://schemas.microsoft.com/office/drawing/2014/main" id="{3054DBDE-01B6-B722-105E-B927BB1EB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30496" y="3125932"/>
            <a:ext cx="914400" cy="914400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871FBF7-E582-D560-08B9-3AF7E29CF309}"/>
              </a:ext>
            </a:extLst>
          </p:cNvPr>
          <p:cNvSpPr txBox="1">
            <a:spLocks/>
          </p:cNvSpPr>
          <p:nvPr/>
        </p:nvSpPr>
        <p:spPr>
          <a:xfrm>
            <a:off x="1115862" y="1626795"/>
            <a:ext cx="3775875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Type 1 Hypervisor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368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FC293-CDDB-29C0-9828-EDCC54B27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F2A8E-C2E7-31F0-72E8-AC1D63B74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68839"/>
            <a:ext cx="9905999" cy="4871803"/>
          </a:xfrm>
        </p:spPr>
        <p:txBody>
          <a:bodyPr>
            <a:normAutofit/>
          </a:bodyPr>
          <a:lstStyle/>
          <a:p>
            <a:r>
              <a:rPr lang="en-US" dirty="0"/>
              <a:t>Abstracts the OS from the hardware!</a:t>
            </a:r>
          </a:p>
          <a:p>
            <a:r>
              <a:rPr lang="en-US" dirty="0"/>
              <a:t>When OS is installed directly on the hardware, the OS is </a:t>
            </a:r>
            <a:r>
              <a:rPr lang="en-US" dirty="0">
                <a:solidFill>
                  <a:schemeClr val="accent2"/>
                </a:solidFill>
              </a:rPr>
              <a:t>tightly coupled</a:t>
            </a:r>
            <a:r>
              <a:rPr lang="en-US" dirty="0"/>
              <a:t> to that hardware.</a:t>
            </a:r>
          </a:p>
          <a:p>
            <a:pPr lvl="1"/>
            <a:r>
              <a:rPr lang="en-US" dirty="0"/>
              <a:t>THE OLD DAYS: If a hardware component fails and you can’t replace the component (old, or not reparable) the entire machine is useless and everything is gone, the OS, applications, and app data</a:t>
            </a:r>
          </a:p>
          <a:p>
            <a:pPr lvl="1"/>
            <a:r>
              <a:rPr lang="en-US" dirty="0"/>
              <a:t>This is a single point of failure</a:t>
            </a:r>
          </a:p>
          <a:p>
            <a:r>
              <a:rPr lang="en-US" dirty="0"/>
              <a:t>With virtualization, </a:t>
            </a:r>
            <a:r>
              <a:rPr lang="en-US" dirty="0">
                <a:solidFill>
                  <a:schemeClr val="accent1"/>
                </a:solidFill>
              </a:rPr>
              <a:t>your OS is portable </a:t>
            </a:r>
          </a:p>
          <a:p>
            <a:pPr lvl="1"/>
            <a:r>
              <a:rPr lang="en-US" dirty="0"/>
              <a:t>Create an </a:t>
            </a:r>
            <a:r>
              <a:rPr lang="en-US" dirty="0">
                <a:solidFill>
                  <a:schemeClr val="accent2"/>
                </a:solidFill>
              </a:rPr>
              <a:t>image</a:t>
            </a:r>
            <a:r>
              <a:rPr lang="en-US" dirty="0"/>
              <a:t> of the OS (including applications and data) and reuse it</a:t>
            </a:r>
          </a:p>
          <a:p>
            <a:pPr lvl="1"/>
            <a:r>
              <a:rPr lang="en-US" dirty="0"/>
              <a:t>The server and the software running on top of it are now independent! </a:t>
            </a:r>
          </a:p>
        </p:txBody>
      </p:sp>
    </p:spTree>
    <p:extLst>
      <p:ext uri="{BB962C8B-B14F-4D97-AF65-F5344CB8AC3E}">
        <p14:creationId xmlns:p14="http://schemas.microsoft.com/office/powerpoint/2010/main" val="34476055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48D20-8745-BDA7-DD24-05EDFB7FD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814" y="2728209"/>
            <a:ext cx="11257612" cy="238512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>
                <a:solidFill>
                  <a:schemeClr val="accent2"/>
                </a:solidFill>
              </a:rPr>
              <a:t>Virtual Machine Images (VMI)</a:t>
            </a:r>
          </a:p>
        </p:txBody>
      </p:sp>
    </p:spTree>
    <p:extLst>
      <p:ext uri="{BB962C8B-B14F-4D97-AF65-F5344CB8AC3E}">
        <p14:creationId xmlns:p14="http://schemas.microsoft.com/office/powerpoint/2010/main" val="4121948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81418-5698-2DF9-D388-471BD1606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474" y="356865"/>
            <a:ext cx="6280052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What is an image?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05721-69DA-53FA-6FE3-844FA0979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75" y="1752129"/>
            <a:ext cx="6920371" cy="4152275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A portable file generated from the OS</a:t>
            </a:r>
          </a:p>
          <a:p>
            <a:r>
              <a:rPr lang="en-US" sz="2800" dirty="0">
                <a:solidFill>
                  <a:srgbClr val="FFFFFF"/>
                </a:solidFill>
              </a:rPr>
              <a:t>Includes OS, applications, configuration, data</a:t>
            </a:r>
          </a:p>
          <a:p>
            <a:r>
              <a:rPr lang="en-US" sz="2800" dirty="0">
                <a:solidFill>
                  <a:srgbClr val="FFFFFF"/>
                </a:solidFill>
              </a:rPr>
              <a:t>You can make copies of it, have backups, etc.</a:t>
            </a: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Snapshots</a:t>
            </a:r>
          </a:p>
          <a:p>
            <a:r>
              <a:rPr lang="en-US" sz="2800" dirty="0">
                <a:solidFill>
                  <a:srgbClr val="FFFFFF"/>
                </a:solidFill>
              </a:rPr>
              <a:t>You can run this image on a different computer with a hypervisor </a:t>
            </a:r>
          </a:p>
          <a:p>
            <a:r>
              <a:rPr lang="en-US" sz="2800" dirty="0">
                <a:solidFill>
                  <a:srgbClr val="FFFFFF"/>
                </a:solidFill>
              </a:rPr>
              <a:t>No longer dependent on any physical server</a:t>
            </a:r>
          </a:p>
        </p:txBody>
      </p:sp>
      <p:pic>
        <p:nvPicPr>
          <p:cNvPr id="7" name="Graphic 6" descr="Server outline">
            <a:extLst>
              <a:ext uri="{FF2B5EF4-FFF2-40B4-BE49-F238E27FC236}">
                <a16:creationId xmlns:a16="http://schemas.microsoft.com/office/drawing/2014/main" id="{37954F73-33F7-7905-C599-04EEFE0611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08855" y="5367851"/>
            <a:ext cx="1402886" cy="1402886"/>
          </a:xfrm>
          <a:prstGeom prst="rect">
            <a:avLst/>
          </a:prstGeom>
        </p:spPr>
      </p:pic>
      <p:pic>
        <p:nvPicPr>
          <p:cNvPr id="14" name="Graphic 13" descr="Paper outline">
            <a:extLst>
              <a:ext uri="{FF2B5EF4-FFF2-40B4-BE49-F238E27FC236}">
                <a16:creationId xmlns:a16="http://schemas.microsoft.com/office/drawing/2014/main" id="{F5F92ABC-74E0-98F9-0B03-89545EF748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41766" y="1245905"/>
            <a:ext cx="2183095" cy="2183095"/>
          </a:xfrm>
          <a:prstGeom prst="rect">
            <a:avLst/>
          </a:prstGeom>
        </p:spPr>
      </p:pic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A0A728BE-DCEE-D83C-98B9-C829374C1327}"/>
              </a:ext>
            </a:extLst>
          </p:cNvPr>
          <p:cNvCxnSpPr>
            <a:cxnSpLocks/>
          </p:cNvCxnSpPr>
          <p:nvPr/>
        </p:nvCxnSpPr>
        <p:spPr>
          <a:xfrm rot="16200000" flipV="1">
            <a:off x="9534877" y="3742428"/>
            <a:ext cx="596877" cy="1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D169573-3D77-B43A-E25B-824F590D6936}"/>
              </a:ext>
            </a:extLst>
          </p:cNvPr>
          <p:cNvSpPr txBox="1"/>
          <p:nvPr/>
        </p:nvSpPr>
        <p:spPr>
          <a:xfrm>
            <a:off x="9361123" y="1758261"/>
            <a:ext cx="9443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OS</a:t>
            </a:r>
          </a:p>
          <a:p>
            <a:r>
              <a:rPr lang="en-US" dirty="0"/>
              <a:t>Apps</a:t>
            </a:r>
          </a:p>
          <a:p>
            <a:r>
              <a:rPr lang="en-US" dirty="0"/>
              <a:t>Config</a:t>
            </a:r>
          </a:p>
          <a:p>
            <a:r>
              <a:rPr lang="en-US" dirty="0"/>
              <a:t>Data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BAD0908-75C0-B21E-C459-E7A62E14BD90}"/>
              </a:ext>
            </a:extLst>
          </p:cNvPr>
          <p:cNvSpPr txBox="1"/>
          <p:nvPr/>
        </p:nvSpPr>
        <p:spPr>
          <a:xfrm>
            <a:off x="9515094" y="6479767"/>
            <a:ext cx="790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E3B858E-22B5-55ED-82DE-8014F4B499F9}"/>
              </a:ext>
            </a:extLst>
          </p:cNvPr>
          <p:cNvSpPr/>
          <p:nvPr/>
        </p:nvSpPr>
        <p:spPr>
          <a:xfrm>
            <a:off x="9361123" y="4025877"/>
            <a:ext cx="1051581" cy="10192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Graphic 56" descr="Monitor with solid fill">
            <a:extLst>
              <a:ext uri="{FF2B5EF4-FFF2-40B4-BE49-F238E27FC236}">
                <a16:creationId xmlns:a16="http://schemas.microsoft.com/office/drawing/2014/main" id="{D81E864B-1AE8-930C-268B-7B61FCA4EF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69355" y="4198777"/>
            <a:ext cx="764468" cy="76446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F0D2830-9779-1DA7-1731-C5111339ED85}"/>
              </a:ext>
            </a:extLst>
          </p:cNvPr>
          <p:cNvSpPr txBox="1"/>
          <p:nvPr/>
        </p:nvSpPr>
        <p:spPr>
          <a:xfrm>
            <a:off x="9607534" y="4008894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80C026-BB42-F7F9-7B39-4D912D0C0288}"/>
              </a:ext>
            </a:extLst>
          </p:cNvPr>
          <p:cNvSpPr txBox="1"/>
          <p:nvPr/>
        </p:nvSpPr>
        <p:spPr>
          <a:xfrm>
            <a:off x="9388513" y="5141010"/>
            <a:ext cx="105158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HV</a:t>
            </a:r>
          </a:p>
        </p:txBody>
      </p:sp>
    </p:spTree>
    <p:extLst>
      <p:ext uri="{BB962C8B-B14F-4D97-AF65-F5344CB8AC3E}">
        <p14:creationId xmlns:p14="http://schemas.microsoft.com/office/powerpoint/2010/main" val="2126956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AFBD9-DED4-304A-403E-C2C1CF725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F5657-2352-F1AF-0907-4607B332A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746" y="2204516"/>
            <a:ext cx="10407331" cy="3541714"/>
          </a:xfrm>
        </p:spPr>
        <p:txBody>
          <a:bodyPr>
            <a:normAutofit/>
          </a:bodyPr>
          <a:lstStyle/>
          <a:p>
            <a:r>
              <a:rPr lang="en-US" dirty="0"/>
              <a:t>For home use, VirtualBox, VMWare Workstation, etc. publish images</a:t>
            </a:r>
          </a:p>
          <a:p>
            <a:pPr lvl="1"/>
            <a:r>
              <a:rPr lang="en-US" dirty="0"/>
              <a:t>For specific Linux and Windows images, visit their official websites.</a:t>
            </a:r>
          </a:p>
          <a:p>
            <a:r>
              <a:rPr lang="en-US" dirty="0"/>
              <a:t>To deploy an image on a VM through a CSP, we provide the images for you, or you can bring/build your own.</a:t>
            </a:r>
          </a:p>
        </p:txBody>
      </p:sp>
    </p:spTree>
    <p:extLst>
      <p:ext uri="{BB962C8B-B14F-4D97-AF65-F5344CB8AC3E}">
        <p14:creationId xmlns:p14="http://schemas.microsoft.com/office/powerpoint/2010/main" val="1732087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48D20-8745-BDA7-DD24-05EDFB7FD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2938072"/>
            <a:ext cx="10443147" cy="18754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>
                <a:solidFill>
                  <a:schemeClr val="accent2"/>
                </a:solidFill>
              </a:rPr>
              <a:t>Virtual Resources</a:t>
            </a:r>
          </a:p>
        </p:txBody>
      </p:sp>
    </p:spTree>
    <p:extLst>
      <p:ext uri="{BB962C8B-B14F-4D97-AF65-F5344CB8AC3E}">
        <p14:creationId xmlns:p14="http://schemas.microsoft.com/office/powerpoint/2010/main" val="4066537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365DF-07D9-7891-F7EA-63784E650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351" y="380601"/>
            <a:ext cx="7930906" cy="75408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Kinds of Virtual Resources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5BCD153-7336-8B2A-F1ED-5BF6D05C63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3238434"/>
              </p:ext>
            </p:extLst>
          </p:nvPr>
        </p:nvGraphicFramePr>
        <p:xfrm>
          <a:off x="989351" y="1134681"/>
          <a:ext cx="10365586" cy="53427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42790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48D20-8745-BDA7-DD24-05EDFB7FD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686" y="1668151"/>
            <a:ext cx="9513756" cy="41497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>
                <a:solidFill>
                  <a:schemeClr val="accent2"/>
                </a:solidFill>
              </a:rPr>
              <a:t>Practical Applications</a:t>
            </a:r>
          </a:p>
        </p:txBody>
      </p:sp>
    </p:spTree>
    <p:extLst>
      <p:ext uri="{BB962C8B-B14F-4D97-AF65-F5344CB8AC3E}">
        <p14:creationId xmlns:p14="http://schemas.microsoft.com/office/powerpoint/2010/main" val="2977290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174D3-7A92-CB35-41C4-84348CE05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811" y="458716"/>
            <a:ext cx="8020278" cy="814465"/>
          </a:xfrm>
        </p:spPr>
        <p:txBody>
          <a:bodyPr anchor="b">
            <a:normAutofit/>
          </a:bodyPr>
          <a:lstStyle/>
          <a:p>
            <a:r>
              <a:rPr lang="en-US" dirty="0"/>
              <a:t>Special acknowledgements: Slack</a:t>
            </a:r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5BCE653-C513-F03E-45FC-67C5BC87B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332" y="3596250"/>
            <a:ext cx="10281336" cy="1387980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12628-02AE-15A3-1618-D0ABAF7AF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8811" y="1381165"/>
            <a:ext cx="9571262" cy="2047835"/>
          </a:xfrm>
        </p:spPr>
        <p:txBody>
          <a:bodyPr>
            <a:norm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Hari- first to ask a question in Slack!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Adam- most answers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Skye- eye for detail  (found missing date in syllabus)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Adam- best question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8" name="Picture 4" descr=":white_check_mark:">
            <a:extLst>
              <a:ext uri="{FF2B5EF4-FFF2-40B4-BE49-F238E27FC236}">
                <a16:creationId xmlns:a16="http://schemas.microsoft.com/office/drawing/2014/main" id="{D5AA7E49-DD63-78AA-658B-0ED0D0872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089" y="5485775"/>
            <a:ext cx="911566" cy="91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7AA1FB-5D76-F7C9-DB6C-EDB21531186B}"/>
              </a:ext>
            </a:extLst>
          </p:cNvPr>
          <p:cNvSpPr txBox="1"/>
          <p:nvPr/>
        </p:nvSpPr>
        <p:spPr>
          <a:xfrm>
            <a:off x="1424066" y="5366479"/>
            <a:ext cx="75850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Please mark correct answers (or answers that solved the underlying issue with the green checkmark! )</a:t>
            </a:r>
          </a:p>
        </p:txBody>
      </p:sp>
    </p:spTree>
    <p:extLst>
      <p:ext uri="{BB962C8B-B14F-4D97-AF65-F5344CB8AC3E}">
        <p14:creationId xmlns:p14="http://schemas.microsoft.com/office/powerpoint/2010/main" val="19381734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B7BCA-8874-5E0C-432B-0C2004756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Practical Applications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9627FBB-F009-DECB-A3CB-E8C6EF62F7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7990764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45502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986F3-BB60-D784-7BD9-E82428E6A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 for Virtual machines In Different CSPs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8A66B82-4E7E-2257-F86D-32E748B96C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719206"/>
              </p:ext>
            </p:extLst>
          </p:nvPr>
        </p:nvGraphicFramePr>
        <p:xfrm>
          <a:off x="1141412" y="2249487"/>
          <a:ext cx="9905999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7321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AC707-5D3C-2BB3-8A36-3E6E659C0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the Right VM: Image and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F8853-9255-0E32-5137-607559F0CD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1814140"/>
            <a:ext cx="7627836" cy="4240676"/>
          </a:xfrm>
        </p:spPr>
        <p:txBody>
          <a:bodyPr>
            <a:normAutofit/>
          </a:bodyPr>
          <a:lstStyle/>
          <a:p>
            <a:r>
              <a:rPr lang="en-US" dirty="0"/>
              <a:t>Image</a:t>
            </a:r>
          </a:p>
          <a:p>
            <a:pPr lvl="1"/>
            <a:r>
              <a:rPr lang="en-US" dirty="0"/>
              <a:t>Linux? Debian? RHEL? Release?</a:t>
            </a:r>
          </a:p>
          <a:p>
            <a:pPr lvl="1"/>
            <a:r>
              <a:rPr lang="en-US" dirty="0"/>
              <a:t>Windows? Version?</a:t>
            </a:r>
          </a:p>
          <a:p>
            <a:pPr lvl="1"/>
            <a:r>
              <a:rPr lang="en-US" dirty="0"/>
              <a:t>Specialized images!!</a:t>
            </a:r>
          </a:p>
          <a:p>
            <a:r>
              <a:rPr lang="en-US" dirty="0"/>
              <a:t>Size (Resources)</a:t>
            </a:r>
          </a:p>
          <a:p>
            <a:pPr lvl="1"/>
            <a:r>
              <a:rPr lang="en-US" dirty="0"/>
              <a:t>How many CPUs?</a:t>
            </a:r>
          </a:p>
          <a:p>
            <a:pPr lvl="1"/>
            <a:r>
              <a:rPr lang="en-US" dirty="0"/>
              <a:t>How much Memory?</a:t>
            </a:r>
          </a:p>
          <a:p>
            <a:pPr lvl="1"/>
            <a:r>
              <a:rPr lang="en-US" dirty="0"/>
              <a:t>How much Storage?</a:t>
            </a:r>
          </a:p>
          <a:p>
            <a:pPr lvl="1"/>
            <a:r>
              <a:rPr lang="en-US" dirty="0"/>
              <a:t>GPU?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B2C5BD-8D71-E80A-4CD6-9D54EADB0499}"/>
              </a:ext>
            </a:extLst>
          </p:cNvPr>
          <p:cNvSpPr txBox="1"/>
          <p:nvPr/>
        </p:nvSpPr>
        <p:spPr>
          <a:xfrm>
            <a:off x="1141410" y="6054816"/>
            <a:ext cx="9905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 all sizes and images are available in all availability zones for every cloud! </a:t>
            </a:r>
          </a:p>
        </p:txBody>
      </p:sp>
    </p:spTree>
    <p:extLst>
      <p:ext uri="{BB962C8B-B14F-4D97-AF65-F5344CB8AC3E}">
        <p14:creationId xmlns:p14="http://schemas.microsoft.com/office/powerpoint/2010/main" val="2980885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9CD5A-BD0B-5179-8E9B-911EE7D6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588" y="1200877"/>
            <a:ext cx="9906000" cy="674797"/>
          </a:xfrm>
        </p:spPr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F289480-F7DA-2440-E096-E82D7FE66F55}"/>
              </a:ext>
            </a:extLst>
          </p:cNvPr>
          <p:cNvSpPr txBox="1">
            <a:spLocks/>
          </p:cNvSpPr>
          <p:nvPr/>
        </p:nvSpPr>
        <p:spPr>
          <a:xfrm>
            <a:off x="1293811" y="2363914"/>
            <a:ext cx="9906000" cy="3678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6C8B86-7335-C3B6-D260-E900846F31B6}"/>
              </a:ext>
            </a:extLst>
          </p:cNvPr>
          <p:cNvSpPr txBox="1"/>
          <p:nvPr/>
        </p:nvSpPr>
        <p:spPr>
          <a:xfrm>
            <a:off x="681652" y="2363914"/>
            <a:ext cx="1113031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Virtualization technologies are the foundation of all of cloud computing.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When we create a VM with a CSP what we’re really doing is renting compute, network, and storage resources from them.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We’re spinning up an instance of a virtual machine on the CSP’s hardware.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The server hardware can be shared with other customers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CSPs partition their compute resources by using hypervisors.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An image contains the software that defines what the VM instance will run.</a:t>
            </a:r>
          </a:p>
        </p:txBody>
      </p:sp>
    </p:spTree>
    <p:extLst>
      <p:ext uri="{BB962C8B-B14F-4D97-AF65-F5344CB8AC3E}">
        <p14:creationId xmlns:p14="http://schemas.microsoft.com/office/powerpoint/2010/main" val="7500922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48D20-8745-BDA7-DD24-05EDFB7FD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853" y="2608288"/>
            <a:ext cx="6013703" cy="186047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>
                <a:solidFill>
                  <a:schemeClr val="accent2"/>
                </a:solidFill>
              </a:rPr>
              <a:t>WHERE ARE WE?</a:t>
            </a:r>
          </a:p>
        </p:txBody>
      </p:sp>
    </p:spTree>
    <p:extLst>
      <p:ext uri="{BB962C8B-B14F-4D97-AF65-F5344CB8AC3E}">
        <p14:creationId xmlns:p14="http://schemas.microsoft.com/office/powerpoint/2010/main" val="16462140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776C04F-99F7-4250-1B6D-87BDB813D52D}"/>
              </a:ext>
            </a:extLst>
          </p:cNvPr>
          <p:cNvCxnSpPr>
            <a:cxnSpLocks/>
            <a:stCxn id="13" idx="3"/>
            <a:endCxn id="7" idx="1"/>
          </p:cNvCxnSpPr>
          <p:nvPr/>
        </p:nvCxnSpPr>
        <p:spPr>
          <a:xfrm flipV="1">
            <a:off x="3599851" y="1394682"/>
            <a:ext cx="2061620" cy="2819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8DCECA6-EF94-2FFF-C835-B1395E613769}"/>
              </a:ext>
            </a:extLst>
          </p:cNvPr>
          <p:cNvGrpSpPr/>
          <p:nvPr/>
        </p:nvGrpSpPr>
        <p:grpSpPr>
          <a:xfrm>
            <a:off x="5661471" y="552132"/>
            <a:ext cx="3546981" cy="1685100"/>
            <a:chOff x="5603965" y="457210"/>
            <a:chExt cx="4454435" cy="168510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B091B18-1D69-4DBD-37C5-C9107F4DEB52}"/>
                </a:ext>
              </a:extLst>
            </p:cNvPr>
            <p:cNvSpPr/>
            <p:nvPr/>
          </p:nvSpPr>
          <p:spPr>
            <a:xfrm>
              <a:off x="5603965" y="457210"/>
              <a:ext cx="4454435" cy="168510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Cloud Delivery Models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DC9E9B5E-94D8-CCD3-9DB0-26C97D61CF2D}"/>
                </a:ext>
              </a:extLst>
            </p:cNvPr>
            <p:cNvSpPr/>
            <p:nvPr/>
          </p:nvSpPr>
          <p:spPr>
            <a:xfrm>
              <a:off x="5812971" y="914400"/>
              <a:ext cx="4049486" cy="326571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SaaS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044CF6F-1DA8-13BE-9B0C-FA173942FE1E}"/>
                </a:ext>
              </a:extLst>
            </p:cNvPr>
            <p:cNvSpPr/>
            <p:nvPr/>
          </p:nvSpPr>
          <p:spPr>
            <a:xfrm>
              <a:off x="5793377" y="1295400"/>
              <a:ext cx="4049486" cy="326571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PaaS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D8D662A-FC20-07C8-DA87-1F91DA0FB510}"/>
                </a:ext>
              </a:extLst>
            </p:cNvPr>
            <p:cNvSpPr/>
            <p:nvPr/>
          </p:nvSpPr>
          <p:spPr>
            <a:xfrm>
              <a:off x="5812971" y="1685108"/>
              <a:ext cx="4049486" cy="326571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IaaS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544BB17-AD5D-8D6B-F17D-10844B7263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75" r="29608"/>
          <a:stretch/>
        </p:blipFill>
        <p:spPr>
          <a:xfrm>
            <a:off x="334549" y="32987"/>
            <a:ext cx="3265302" cy="2779776"/>
          </a:xfrm>
          <a:prstGeom prst="rect">
            <a:avLst/>
          </a:prstGeom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C0FDF1C6-71B4-D2B4-6991-BAF3E338E6AF}"/>
              </a:ext>
            </a:extLst>
          </p:cNvPr>
          <p:cNvCxnSpPr>
            <a:cxnSpLocks/>
            <a:stCxn id="13" idx="2"/>
            <a:endCxn id="44" idx="1"/>
          </p:cNvCxnSpPr>
          <p:nvPr/>
        </p:nvCxnSpPr>
        <p:spPr>
          <a:xfrm rot="16200000" flipH="1">
            <a:off x="3299219" y="1480744"/>
            <a:ext cx="900465" cy="3564502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D35D1A64-FADF-9BF4-48A4-68A6C2990B28}"/>
              </a:ext>
            </a:extLst>
          </p:cNvPr>
          <p:cNvCxnSpPr>
            <a:cxnSpLocks/>
            <a:stCxn id="7" idx="2"/>
            <a:endCxn id="44" idx="0"/>
          </p:cNvCxnSpPr>
          <p:nvPr/>
        </p:nvCxnSpPr>
        <p:spPr>
          <a:xfrm rot="5400000">
            <a:off x="7017595" y="2652401"/>
            <a:ext cx="832537" cy="219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A6D80925-14FE-71C4-6304-4A16D62EE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1702" y="3069769"/>
            <a:ext cx="3802123" cy="12869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257B6B27-5DE3-BADC-A994-F30E467E074F}"/>
              </a:ext>
            </a:extLst>
          </p:cNvPr>
          <p:cNvSpPr/>
          <p:nvPr/>
        </p:nvSpPr>
        <p:spPr>
          <a:xfrm>
            <a:off x="334549" y="4668178"/>
            <a:ext cx="4541537" cy="1232431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ysClr val="windowText" lastClr="000000"/>
                </a:solidFill>
              </a:rPr>
              <a:t>AWS EC2 | Azure VMs | </a:t>
            </a:r>
          </a:p>
          <a:p>
            <a:r>
              <a:rPr lang="en-US" sz="2400" dirty="0">
                <a:solidFill>
                  <a:sysClr val="windowText" lastClr="000000"/>
                </a:solidFill>
              </a:rPr>
              <a:t>GCP Instances | DO Droplets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29EE22D-2AA8-703E-E483-EAA01081CB48}"/>
              </a:ext>
            </a:extLst>
          </p:cNvPr>
          <p:cNvSpPr txBox="1"/>
          <p:nvPr/>
        </p:nvSpPr>
        <p:spPr>
          <a:xfrm>
            <a:off x="484309" y="4095076"/>
            <a:ext cx="2065858" cy="52322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We are here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B68D30A-9C7A-C87F-5CE8-44E3100516D8}"/>
              </a:ext>
            </a:extLst>
          </p:cNvPr>
          <p:cNvSpPr/>
          <p:nvPr/>
        </p:nvSpPr>
        <p:spPr>
          <a:xfrm>
            <a:off x="5186599" y="2803400"/>
            <a:ext cx="1813810" cy="1733816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1D8445D-CD5A-6D98-78A7-854F7CCA4F8E}"/>
              </a:ext>
            </a:extLst>
          </p:cNvPr>
          <p:cNvCxnSpPr>
            <a:cxnSpLocks/>
            <a:stCxn id="20" idx="4"/>
            <a:endCxn id="68" idx="3"/>
          </p:cNvCxnSpPr>
          <p:nvPr/>
        </p:nvCxnSpPr>
        <p:spPr>
          <a:xfrm rot="5400000">
            <a:off x="5111206" y="4302096"/>
            <a:ext cx="747178" cy="1217418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EFA02B9-DC6E-A1BF-ADFE-527C7D10260F}"/>
              </a:ext>
            </a:extLst>
          </p:cNvPr>
          <p:cNvSpPr/>
          <p:nvPr/>
        </p:nvSpPr>
        <p:spPr>
          <a:xfrm>
            <a:off x="7650463" y="6258458"/>
            <a:ext cx="4541537" cy="417879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ysClr val="windowText" lastClr="000000"/>
                </a:solidFill>
              </a:rPr>
              <a:t>Public cloud </a:t>
            </a:r>
            <a:r>
              <a:rPr lang="en-US" sz="2400" dirty="0">
                <a:solidFill>
                  <a:sysClr val="windowText" lastClr="000000"/>
                </a:solidFill>
                <a:sym typeface="Wingdings" pitchFamily="2" charset="2"/>
              </a:rPr>
              <a:t> IaaS  Compute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5892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48D20-8745-BDA7-DD24-05EDFB7FD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597" y="1354138"/>
            <a:ext cx="10667999" cy="41497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>
                <a:solidFill>
                  <a:schemeClr val="accent2"/>
                </a:solidFill>
              </a:rPr>
              <a:t>Virtual Machine Settings: Understanding the Details</a:t>
            </a:r>
          </a:p>
        </p:txBody>
      </p:sp>
    </p:spTree>
    <p:extLst>
      <p:ext uri="{BB962C8B-B14F-4D97-AF65-F5344CB8AC3E}">
        <p14:creationId xmlns:p14="http://schemas.microsoft.com/office/powerpoint/2010/main" val="22561370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CE5A6-21F1-17AA-C2D5-B0A8ECE87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Log in to Azure to follow along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660BB-8752-1AB0-F53B-400417F80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portal.azure.com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0478364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7B47A-8EE7-A55B-D5BC-97E5A62E1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668" y="213783"/>
            <a:ext cx="10380663" cy="1478570"/>
          </a:xfrm>
        </p:spPr>
        <p:txBody>
          <a:bodyPr>
            <a:normAutofit/>
          </a:bodyPr>
          <a:lstStyle/>
          <a:p>
            <a:r>
              <a:rPr lang="en-US" sz="3200" dirty="0"/>
              <a:t>Spinning Up Our First Virtual Machines: Azure Portal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EE757C8-A9D8-37E8-D76A-0F5D30CB5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030" y="1391119"/>
            <a:ext cx="10234370" cy="500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206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BA8E4-7348-0089-7187-FEEF0BAC8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620" y="0"/>
            <a:ext cx="8003921" cy="147857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FF"/>
                </a:solidFill>
              </a:rPr>
              <a:t>Creating a Virtual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49D31-5AFC-ACED-F8CC-D106D40C4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FFFFFF"/>
                </a:solidFill>
              </a:rPr>
              <a:t>VM Settings:</a:t>
            </a:r>
          </a:p>
          <a:p>
            <a:r>
              <a:rPr lang="en-US" dirty="0">
                <a:solidFill>
                  <a:srgbClr val="FFFFFF"/>
                </a:solidFill>
              </a:rPr>
              <a:t>Subscription: Azure for Students</a:t>
            </a:r>
          </a:p>
          <a:p>
            <a:r>
              <a:rPr lang="en-US" dirty="0">
                <a:solidFill>
                  <a:schemeClr val="accent2"/>
                </a:solidFill>
              </a:rPr>
              <a:t>Resource Group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0EE778D-555E-1AED-334C-65BA8658B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949" y="1419572"/>
            <a:ext cx="7555914" cy="508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146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525F7-5056-5DE2-AD81-D95553086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n-US" dirty="0"/>
              <a:t>Pre-Assessment Results</a:t>
            </a:r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095E4-2ADC-AEC6-9999-F2E5387C6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624" y="1706587"/>
            <a:ext cx="5791929" cy="4716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AC4122-7132-089F-AD94-E1AAA0AE18B2}"/>
              </a:ext>
            </a:extLst>
          </p:cNvPr>
          <p:cNvSpPr txBox="1"/>
          <p:nvPr/>
        </p:nvSpPr>
        <p:spPr>
          <a:xfrm>
            <a:off x="619594" y="2083632"/>
            <a:ext cx="4711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Question: What are your top 3 technical skills?</a:t>
            </a:r>
          </a:p>
        </p:txBody>
      </p:sp>
    </p:spTree>
    <p:extLst>
      <p:ext uri="{BB962C8B-B14F-4D97-AF65-F5344CB8AC3E}">
        <p14:creationId xmlns:p14="http://schemas.microsoft.com/office/powerpoint/2010/main" val="234701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FE8A4-DC79-FEC4-EC76-EAF7206EB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526" y="231486"/>
            <a:ext cx="8543567" cy="147857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FF"/>
                </a:solidFill>
              </a:rPr>
              <a:t>Creating a Virtual Machine,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0DACF-6101-5451-CAD0-8ADC62AB6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077" y="1710056"/>
            <a:ext cx="5239215" cy="5117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solidFill>
                  <a:srgbClr val="FFFFFF"/>
                </a:solidFill>
              </a:rPr>
              <a:t>Instance details:</a:t>
            </a:r>
          </a:p>
          <a:p>
            <a:r>
              <a:rPr lang="en-US" sz="2800" dirty="0">
                <a:solidFill>
                  <a:schemeClr val="accent2"/>
                </a:solidFill>
              </a:rPr>
              <a:t>Region</a:t>
            </a:r>
          </a:p>
          <a:p>
            <a:r>
              <a:rPr lang="en-US" sz="2800" dirty="0">
                <a:solidFill>
                  <a:srgbClr val="FFFFFF"/>
                </a:solidFill>
              </a:rPr>
              <a:t>Availability options:</a:t>
            </a:r>
          </a:p>
          <a:p>
            <a:pPr lvl="1"/>
            <a:r>
              <a:rPr lang="en-US" sz="2400" dirty="0">
                <a:solidFill>
                  <a:schemeClr val="accent2"/>
                </a:solidFill>
              </a:rPr>
              <a:t>Availability zone</a:t>
            </a: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Virtual machine scale set</a:t>
            </a: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Availability set</a:t>
            </a:r>
          </a:p>
          <a:p>
            <a:pPr lvl="2"/>
            <a:endParaRPr lang="en-US" sz="14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0ACEE45-AAE7-C4C3-83D0-994472D3D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773947"/>
            <a:ext cx="7772400" cy="331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006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DEB29-2405-88B6-86D3-36F649F3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High-Availability, Redundancy, Failover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D82706-4297-F434-C89A-1D55FD0AF5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134777"/>
              </p:ext>
            </p:extLst>
          </p:nvPr>
        </p:nvGraphicFramePr>
        <p:xfrm>
          <a:off x="329784" y="1573967"/>
          <a:ext cx="11257613" cy="50267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391340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2487-621C-19E8-536E-9C2F9ACA2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High-Availability, Redundancy, Failover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4FC54-0187-D76E-BBEB-191CD3B9E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697" y="1942892"/>
            <a:ext cx="5499231" cy="3541714"/>
          </a:xfrm>
        </p:spPr>
        <p:txBody>
          <a:bodyPr/>
          <a:lstStyle/>
          <a:p>
            <a:r>
              <a:rPr lang="en-US" dirty="0"/>
              <a:t>Regions</a:t>
            </a:r>
          </a:p>
          <a:p>
            <a:pPr lvl="1"/>
            <a:r>
              <a:rPr lang="en-US" dirty="0"/>
              <a:t>CSPs have datacenters all over the world. </a:t>
            </a:r>
          </a:p>
          <a:p>
            <a:pPr lvl="1"/>
            <a:r>
              <a:rPr lang="en-US" dirty="0"/>
              <a:t>You can select where you would like your services and data to reside by choosing a region.</a:t>
            </a:r>
          </a:p>
          <a:p>
            <a:pPr lvl="1"/>
            <a:r>
              <a:rPr lang="en-US" dirty="0"/>
              <a:t>Common: US-East, US-West</a:t>
            </a:r>
          </a:p>
          <a:p>
            <a:pPr lvl="1"/>
            <a:r>
              <a:rPr lang="en-US" dirty="0"/>
              <a:t>Choose a region closest to the highest usage of your resources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61A4FF-F834-68F7-7A78-4B71250B4E2E}"/>
              </a:ext>
            </a:extLst>
          </p:cNvPr>
          <p:cNvSpPr txBox="1"/>
          <p:nvPr/>
        </p:nvSpPr>
        <p:spPr>
          <a:xfrm>
            <a:off x="1270417" y="6359404"/>
            <a:ext cx="9282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an interactive exploration, visit https://</a:t>
            </a:r>
            <a:r>
              <a:rPr lang="en-US" dirty="0" err="1"/>
              <a:t>datacenters.microsoft.com</a:t>
            </a:r>
            <a:r>
              <a:rPr lang="en-US" dirty="0"/>
              <a:t>/globe/explore/</a:t>
            </a:r>
          </a:p>
        </p:txBody>
      </p:sp>
      <p:pic>
        <p:nvPicPr>
          <p:cNvPr id="8" name="Picture 7" descr="A map of the world with blue dots&#10;&#10;Description automatically generated">
            <a:extLst>
              <a:ext uri="{FF2B5EF4-FFF2-40B4-BE49-F238E27FC236}">
                <a16:creationId xmlns:a16="http://schemas.microsoft.com/office/drawing/2014/main" id="{6A1CB164-9D6A-5F78-0A54-077B05459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49" y="1872234"/>
            <a:ext cx="4522762" cy="36830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5DAEA7-C6F0-CCEF-489D-D6C28512A783}"/>
              </a:ext>
            </a:extLst>
          </p:cNvPr>
          <p:cNvSpPr txBox="1"/>
          <p:nvPr/>
        </p:nvSpPr>
        <p:spPr>
          <a:xfrm>
            <a:off x="6524649" y="5669193"/>
            <a:ext cx="179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 Azure Regions</a:t>
            </a:r>
          </a:p>
        </p:txBody>
      </p:sp>
    </p:spTree>
    <p:extLst>
      <p:ext uri="{BB962C8B-B14F-4D97-AF65-F5344CB8AC3E}">
        <p14:creationId xmlns:p14="http://schemas.microsoft.com/office/powerpoint/2010/main" val="2756150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2487-621C-19E8-536E-9C2F9ACA2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-113037"/>
            <a:ext cx="9905998" cy="1478570"/>
          </a:xfrm>
        </p:spPr>
        <p:txBody>
          <a:bodyPr/>
          <a:lstStyle/>
          <a:p>
            <a:r>
              <a:rPr lang="en-US" dirty="0"/>
              <a:t>High-Availability, Redundancy, Failover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4FC54-0187-D76E-BBEB-191CD3B9E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37" y="1399931"/>
            <a:ext cx="3907436" cy="3541714"/>
          </a:xfrm>
        </p:spPr>
        <p:txBody>
          <a:bodyPr/>
          <a:lstStyle/>
          <a:p>
            <a:r>
              <a:rPr lang="en-US" dirty="0"/>
              <a:t>Availability Zones</a:t>
            </a:r>
          </a:p>
          <a:p>
            <a:pPr lvl="1"/>
            <a:r>
              <a:rPr lang="en-US" dirty="0"/>
              <a:t>Within-region redundant infrastructure</a:t>
            </a:r>
          </a:p>
          <a:p>
            <a:pPr lvl="1"/>
            <a:r>
              <a:rPr lang="en-US" dirty="0"/>
              <a:t>Protections in place in case one datacenter or AZ fails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61A4FF-F834-68F7-7A78-4B71250B4E2E}"/>
              </a:ext>
            </a:extLst>
          </p:cNvPr>
          <p:cNvSpPr txBox="1"/>
          <p:nvPr/>
        </p:nvSpPr>
        <p:spPr>
          <a:xfrm>
            <a:off x="1270417" y="6359404"/>
            <a:ext cx="9282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an interactive exploration, visit https://</a:t>
            </a:r>
            <a:r>
              <a:rPr lang="en-US" dirty="0" err="1"/>
              <a:t>datacenters.microsoft.com</a:t>
            </a:r>
            <a:r>
              <a:rPr lang="en-US" dirty="0"/>
              <a:t>/globe/explore/</a:t>
            </a:r>
          </a:p>
        </p:txBody>
      </p:sp>
      <p:pic>
        <p:nvPicPr>
          <p:cNvPr id="5" name="Picture 4" descr="A map of the world with blue dots&#10;&#10;Description automatically generated">
            <a:extLst>
              <a:ext uri="{FF2B5EF4-FFF2-40B4-BE49-F238E27FC236}">
                <a16:creationId xmlns:a16="http://schemas.microsoft.com/office/drawing/2014/main" id="{E40C824C-5EAD-F73B-AEFF-7C6D392E6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643" y="1780515"/>
            <a:ext cx="4691921" cy="3820783"/>
          </a:xfrm>
          <a:prstGeom prst="rect">
            <a:avLst/>
          </a:prstGeom>
        </p:spPr>
      </p:pic>
      <p:pic>
        <p:nvPicPr>
          <p:cNvPr id="4" name="Picture 3" descr="A diagram of a server&#10;&#10;Description automatically generated">
            <a:extLst>
              <a:ext uri="{FF2B5EF4-FFF2-40B4-BE49-F238E27FC236}">
                <a16:creationId xmlns:a16="http://schemas.microsoft.com/office/drawing/2014/main" id="{0F6F3C0C-1BF1-17E4-7C32-1A7B1DC415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27" t="4248" r="12806" b="6696"/>
          <a:stretch/>
        </p:blipFill>
        <p:spPr>
          <a:xfrm>
            <a:off x="4876669" y="1399931"/>
            <a:ext cx="6844045" cy="467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494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2487-621C-19E8-536E-9C2F9ACA2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High-Availability, Redundancy, Failover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4FC54-0187-D76E-BBEB-191CD3B9E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499231" cy="3541714"/>
          </a:xfrm>
        </p:spPr>
        <p:txBody>
          <a:bodyPr/>
          <a:lstStyle/>
          <a:p>
            <a:r>
              <a:rPr lang="en-US" dirty="0"/>
              <a:t>Availability Zones</a:t>
            </a:r>
          </a:p>
          <a:p>
            <a:pPr lvl="1"/>
            <a:r>
              <a:rPr lang="en-US" dirty="0"/>
              <a:t>Not all Azure regions support AZs.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61A4FF-F834-68F7-7A78-4B71250B4E2E}"/>
              </a:ext>
            </a:extLst>
          </p:cNvPr>
          <p:cNvSpPr txBox="1"/>
          <p:nvPr/>
        </p:nvSpPr>
        <p:spPr>
          <a:xfrm>
            <a:off x="1270417" y="6359404"/>
            <a:ext cx="9282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an interactive exploration, visit https://</a:t>
            </a:r>
            <a:r>
              <a:rPr lang="en-US" dirty="0" err="1"/>
              <a:t>datacenters.microsoft.com</a:t>
            </a:r>
            <a:r>
              <a:rPr lang="en-US" dirty="0"/>
              <a:t>/globe/explore/</a:t>
            </a:r>
          </a:p>
        </p:txBody>
      </p:sp>
      <p:pic>
        <p:nvPicPr>
          <p:cNvPr id="5" name="Picture 4" descr="A map of the world with blue dots&#10;&#10;Description automatically generated">
            <a:extLst>
              <a:ext uri="{FF2B5EF4-FFF2-40B4-BE49-F238E27FC236}">
                <a16:creationId xmlns:a16="http://schemas.microsoft.com/office/drawing/2014/main" id="{E40C824C-5EAD-F73B-AEFF-7C6D392E6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643" y="1780515"/>
            <a:ext cx="4691921" cy="38207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7DCA31-21AB-A73A-2C3C-F17FA16A514B}"/>
              </a:ext>
            </a:extLst>
          </p:cNvPr>
          <p:cNvSpPr txBox="1"/>
          <p:nvPr/>
        </p:nvSpPr>
        <p:spPr>
          <a:xfrm>
            <a:off x="6640643" y="5700733"/>
            <a:ext cx="4658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 Azure Regions that support availability Zones</a:t>
            </a:r>
          </a:p>
        </p:txBody>
      </p:sp>
    </p:spTree>
    <p:extLst>
      <p:ext uri="{BB962C8B-B14F-4D97-AF65-F5344CB8AC3E}">
        <p14:creationId xmlns:p14="http://schemas.microsoft.com/office/powerpoint/2010/main" val="29759443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2487-621C-19E8-536E-9C2F9ACA2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High-Availability, Redundancy, Failover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4FC54-0187-D76E-BBEB-191CD3B9E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8" cy="3541714"/>
          </a:xfrm>
        </p:spPr>
        <p:txBody>
          <a:bodyPr/>
          <a:lstStyle/>
          <a:p>
            <a:r>
              <a:rPr lang="en-US" dirty="0"/>
              <a:t>Scale Sets:</a:t>
            </a:r>
          </a:p>
          <a:p>
            <a:pPr lvl="1"/>
            <a:r>
              <a:rPr lang="en-US" dirty="0"/>
              <a:t>Create a group of load-balanced VMs</a:t>
            </a:r>
          </a:p>
          <a:p>
            <a:pPr lvl="1"/>
            <a:r>
              <a:rPr lang="en-US" dirty="0"/>
              <a:t>Can be provisioned across AZs</a:t>
            </a:r>
          </a:p>
          <a:p>
            <a:pPr lvl="1"/>
            <a:r>
              <a:rPr lang="en-US" dirty="0"/>
              <a:t>Allows applications to scale in response to demand</a:t>
            </a:r>
          </a:p>
          <a:p>
            <a:pPr lvl="1"/>
            <a:r>
              <a:rPr lang="en-US" dirty="0"/>
              <a:t>High-availability of your application</a:t>
            </a:r>
          </a:p>
          <a:p>
            <a:pPr lvl="1"/>
            <a:r>
              <a:rPr lang="en-US" dirty="0"/>
              <a:t>If one VM isn’t available, traffic automatically routed to another available one</a:t>
            </a:r>
          </a:p>
          <a:p>
            <a:r>
              <a:rPr lang="en-US" dirty="0"/>
              <a:t>We will cover this in great detail in the second-half of the semester</a:t>
            </a:r>
          </a:p>
        </p:txBody>
      </p:sp>
    </p:spTree>
    <p:extLst>
      <p:ext uri="{BB962C8B-B14F-4D97-AF65-F5344CB8AC3E}">
        <p14:creationId xmlns:p14="http://schemas.microsoft.com/office/powerpoint/2010/main" val="42896548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2487-621C-19E8-536E-9C2F9ACA2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High-Availability, Redundancy, Failover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4FC54-0187-D76E-BBEB-191CD3B9E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8" cy="3541714"/>
          </a:xfrm>
        </p:spPr>
        <p:txBody>
          <a:bodyPr/>
          <a:lstStyle/>
          <a:p>
            <a:r>
              <a:rPr lang="en-US" dirty="0"/>
              <a:t>Availability Sets:</a:t>
            </a:r>
          </a:p>
          <a:p>
            <a:pPr lvl="1"/>
            <a:r>
              <a:rPr lang="en-US" dirty="0"/>
              <a:t>Mitigates single point of failure risks</a:t>
            </a:r>
          </a:p>
          <a:p>
            <a:pPr lvl="1"/>
            <a:r>
              <a:rPr lang="en-US" dirty="0"/>
              <a:t>Automatically duplicate your VM across </a:t>
            </a:r>
            <a:r>
              <a:rPr lang="en-US" dirty="0">
                <a:solidFill>
                  <a:schemeClr val="accent2"/>
                </a:solidFill>
              </a:rPr>
              <a:t>fault domains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Fault domains </a:t>
            </a:r>
            <a:r>
              <a:rPr lang="en-US" dirty="0"/>
              <a:t>define groups of VMs that share the common power source and network switch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7041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DDAAB-6DDF-88C3-3485-BB71C333E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8798400" cy="703687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FF"/>
                </a:solidFill>
              </a:rPr>
              <a:t>Creating a Virtual Machine,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91C6E-A8E6-C470-BA76-B294B1943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19" y="2249487"/>
            <a:ext cx="3658715" cy="395730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Image</a:t>
            </a:r>
          </a:p>
          <a:p>
            <a:r>
              <a:rPr lang="en-US" sz="2800" dirty="0">
                <a:solidFill>
                  <a:srgbClr val="FFFFFF"/>
                </a:solidFill>
              </a:rPr>
              <a:t>Architecture</a:t>
            </a:r>
          </a:p>
          <a:p>
            <a:pPr lvl="1"/>
            <a:r>
              <a:rPr lang="en-US" sz="2800" dirty="0">
                <a:solidFill>
                  <a:srgbClr val="FFFFFF"/>
                </a:solidFill>
              </a:rPr>
              <a:t>ARM</a:t>
            </a:r>
          </a:p>
          <a:p>
            <a:pPr lvl="1"/>
            <a:r>
              <a:rPr lang="en-US" sz="2800" dirty="0">
                <a:solidFill>
                  <a:srgbClr val="FFFFFF"/>
                </a:solidFill>
              </a:rPr>
              <a:t>x64</a:t>
            </a:r>
          </a:p>
          <a:p>
            <a:r>
              <a:rPr lang="en-US" sz="2800" dirty="0">
                <a:solidFill>
                  <a:srgbClr val="FFFFFF"/>
                </a:solidFill>
              </a:rPr>
              <a:t>Azure </a:t>
            </a:r>
            <a:r>
              <a:rPr lang="en-US" sz="2800" dirty="0">
                <a:solidFill>
                  <a:schemeClr val="accent2"/>
                </a:solidFill>
              </a:rPr>
              <a:t>Spot</a:t>
            </a:r>
            <a:r>
              <a:rPr lang="en-US" sz="2800" dirty="0">
                <a:solidFill>
                  <a:srgbClr val="FFFFFF"/>
                </a:solidFill>
              </a:rPr>
              <a:t> Discount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273D2A3-E906-5280-BA22-E08A487B3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335" y="1861851"/>
            <a:ext cx="6844045" cy="420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838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4529-9A6F-56F2-7390-E3E3A488E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86" y="93614"/>
            <a:ext cx="10010775" cy="11502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/>
              <a:t>Creating a Virtual Machine,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4E8EF-3139-D712-C2A7-ACC07025F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86" y="1237251"/>
            <a:ext cx="3579995" cy="80507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200" cap="all" dirty="0">
                <a:solidFill>
                  <a:schemeClr val="accent2"/>
                </a:solidFill>
              </a:rPr>
              <a:t>Size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341FCBE-141D-3114-FA86-981C65409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86" y="1918740"/>
            <a:ext cx="11304107" cy="457816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B843C42-AFDC-D67B-BA76-7E51E59AFE3A}"/>
              </a:ext>
            </a:extLst>
          </p:cNvPr>
          <p:cNvSpPr/>
          <p:nvPr/>
        </p:nvSpPr>
        <p:spPr>
          <a:xfrm>
            <a:off x="624441" y="2911839"/>
            <a:ext cx="1729015" cy="8050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099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06A76-43C4-2C81-6CBB-B4D9A068E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Creating a Virtual machine: Size Key Considerations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1F4C4FB-9572-E214-021B-A869C05360A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04350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E5473-995F-DFAA-C60B-B6F48EE76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n-US" dirty="0"/>
              <a:t>Pre-Assessment Results</a:t>
            </a:r>
          </a:p>
        </p:txBody>
      </p:sp>
      <p:pic>
        <p:nvPicPr>
          <p:cNvPr id="5" name="Content Placeholder 4" descr="A black background with colorful words&#10;&#10;Description automatically generated">
            <a:extLst>
              <a:ext uri="{FF2B5EF4-FFF2-40B4-BE49-F238E27FC236}">
                <a16:creationId xmlns:a16="http://schemas.microsoft.com/office/drawing/2014/main" id="{6450ED41-6A95-7405-A542-925906018B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1326" y="1709841"/>
            <a:ext cx="6121140" cy="485625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C8C90B-637D-FE23-EF87-D0DF3E9ECE36}"/>
              </a:ext>
            </a:extLst>
          </p:cNvPr>
          <p:cNvSpPr txBox="1"/>
          <p:nvPr/>
        </p:nvSpPr>
        <p:spPr>
          <a:xfrm>
            <a:off x="830550" y="2228671"/>
            <a:ext cx="45307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Question: What are your top 3 soft skills?</a:t>
            </a:r>
          </a:p>
        </p:txBody>
      </p:sp>
    </p:spTree>
    <p:extLst>
      <p:ext uri="{BB962C8B-B14F-4D97-AF65-F5344CB8AC3E}">
        <p14:creationId xmlns:p14="http://schemas.microsoft.com/office/powerpoint/2010/main" val="740863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C98F6-1DFF-3C29-A677-8AD5277C3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410" y="161243"/>
            <a:ext cx="9472609" cy="62421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Creating a Virtual Machine: Types of VMS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F8F3BFE-8B93-573D-EFB3-27817AAAEF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2378001"/>
              </p:ext>
            </p:extLst>
          </p:nvPr>
        </p:nvGraphicFramePr>
        <p:xfrm>
          <a:off x="287311" y="1114095"/>
          <a:ext cx="11617377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9535">
                  <a:extLst>
                    <a:ext uri="{9D8B030D-6E8A-4147-A177-3AD203B41FA5}">
                      <a16:colId xmlns:a16="http://schemas.microsoft.com/office/drawing/2014/main" val="1310261566"/>
                    </a:ext>
                  </a:extLst>
                </a:gridCol>
                <a:gridCol w="3363823">
                  <a:extLst>
                    <a:ext uri="{9D8B030D-6E8A-4147-A177-3AD203B41FA5}">
                      <a16:colId xmlns:a16="http://schemas.microsoft.com/office/drawing/2014/main" val="3893417167"/>
                    </a:ext>
                  </a:extLst>
                </a:gridCol>
                <a:gridCol w="6674019">
                  <a:extLst>
                    <a:ext uri="{9D8B030D-6E8A-4147-A177-3AD203B41FA5}">
                      <a16:colId xmlns:a16="http://schemas.microsoft.com/office/drawing/2014/main" val="30698521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Use cases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025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General 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Balances CPU-to-memory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Testing, development, small DBs, low traffic web servers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191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Compute optimized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High CPU-to-memory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Medium traffic web servers, network appliances, batch processes, application servers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200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Memory optimized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High memory-to-CPU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Relational DBs, medium caches, in-memory analytics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973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Storage optimized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High disk throughput &amp; 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Big data, SQL, NoSQL DBs, data warehousing, large transactional DBs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205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Single or multiple GPUs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Heavy graphic rendering, video editing, model training &amp; inferencing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36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HPC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Powerful CPU with high-throughput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DNA sequencing, stock trading, IoT data, GPS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044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28641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08118-4EF9-3C25-B323-C5B40F214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8534394" cy="147857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FF"/>
                </a:solidFill>
              </a:rPr>
              <a:t>Creating a virtual Machine: Authentication</a:t>
            </a: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6FB8BE00-7795-2741-AFCE-CF0EE00798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674"/>
          <a:stretch/>
        </p:blipFill>
        <p:spPr>
          <a:xfrm>
            <a:off x="855266" y="1855410"/>
            <a:ext cx="10155939" cy="409501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62153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3890E-05AC-6D07-CCC0-0FFC9A6ED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Authentication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8316F03-A9C0-FAFD-4A6C-762171B98EF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766316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BBF91-BE46-5489-300D-BAFCBE155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91627"/>
          </a:xfrm>
        </p:spPr>
        <p:txBody>
          <a:bodyPr/>
          <a:lstStyle/>
          <a:p>
            <a:r>
              <a:rPr lang="en-US" dirty="0"/>
              <a:t>Authentication using SSH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71B54-B7B1-8CAF-06E4-3DC5CD20F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39928"/>
            <a:ext cx="9905999" cy="4281056"/>
          </a:xfrm>
        </p:spPr>
        <p:txBody>
          <a:bodyPr>
            <a:normAutofit/>
          </a:bodyPr>
          <a:lstStyle/>
          <a:p>
            <a:r>
              <a:rPr lang="en-US" dirty="0"/>
              <a:t>SSH = secure shell</a:t>
            </a:r>
          </a:p>
          <a:p>
            <a:r>
              <a:rPr lang="en-US" dirty="0"/>
              <a:t>An SSH Key is an access credential in the SSH protocol. </a:t>
            </a:r>
          </a:p>
          <a:p>
            <a:r>
              <a:rPr lang="en-US" dirty="0"/>
              <a:t>Functionally, SSH keys resemble passwords.</a:t>
            </a:r>
          </a:p>
          <a:p>
            <a:r>
              <a:rPr lang="en-US" dirty="0"/>
              <a:t>Public key cryptosystem</a:t>
            </a:r>
          </a:p>
          <a:p>
            <a:r>
              <a:rPr lang="en-US" dirty="0"/>
              <a:t>Key is made up of two parts: a </a:t>
            </a:r>
            <a:r>
              <a:rPr lang="en-US" dirty="0">
                <a:solidFill>
                  <a:schemeClr val="accent2"/>
                </a:solidFill>
              </a:rPr>
              <a:t>public key </a:t>
            </a:r>
            <a:r>
              <a:rPr lang="en-US" dirty="0"/>
              <a:t>and a </a:t>
            </a:r>
            <a:r>
              <a:rPr lang="en-US" dirty="0">
                <a:solidFill>
                  <a:schemeClr val="accent2"/>
                </a:solidFill>
              </a:rPr>
              <a:t>private key </a:t>
            </a:r>
            <a:r>
              <a:rPr lang="en-US" dirty="0"/>
              <a:t>(</a:t>
            </a:r>
            <a:r>
              <a:rPr lang="en-US" dirty="0">
                <a:solidFill>
                  <a:schemeClr val="accent2"/>
                </a:solidFill>
              </a:rPr>
              <a:t>key pair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 public key is for the remote system!</a:t>
            </a:r>
          </a:p>
          <a:p>
            <a:pPr lvl="1"/>
            <a:r>
              <a:rPr lang="en-US" dirty="0"/>
              <a:t>Your private key stays with you! </a:t>
            </a:r>
          </a:p>
        </p:txBody>
      </p:sp>
    </p:spTree>
    <p:extLst>
      <p:ext uri="{BB962C8B-B14F-4D97-AF65-F5344CB8AC3E}">
        <p14:creationId xmlns:p14="http://schemas.microsoft.com/office/powerpoint/2010/main" val="26027755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1B596-28DB-6ECC-920C-18CBDB10F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62309"/>
            <a:ext cx="9905998" cy="886806"/>
          </a:xfrm>
        </p:spPr>
        <p:txBody>
          <a:bodyPr/>
          <a:lstStyle/>
          <a:p>
            <a:r>
              <a:rPr lang="en-US" dirty="0"/>
              <a:t>Authentication using SSH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E671B-0A1E-0FDA-A743-BB147F394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226" y="1720237"/>
            <a:ext cx="10924309" cy="1352748"/>
          </a:xfrm>
        </p:spPr>
        <p:txBody>
          <a:bodyPr/>
          <a:lstStyle/>
          <a:p>
            <a:r>
              <a:rPr lang="en-US" dirty="0"/>
              <a:t>Enables secure system administration and file transfers (SFTP) over insecure networks</a:t>
            </a:r>
          </a:p>
          <a:p>
            <a:r>
              <a:rPr lang="en-US" dirty="0"/>
              <a:t>SSH protocol uses encryption to secure the connection between a client and a server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35ED8D1-7644-35EB-2592-5802B1B70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702" y="3307168"/>
            <a:ext cx="9269356" cy="28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737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87A48-00E6-D5CB-F1B1-E7243D78F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virtual Machine: Inbound Ports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C129E6A-5B75-CD57-572C-11B7735F73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56" t="62294" r="356" b="-55"/>
          <a:stretch/>
        </p:blipFill>
        <p:spPr>
          <a:xfrm>
            <a:off x="1016442" y="3500201"/>
            <a:ext cx="10155939" cy="252142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A71B55-EC9A-63AE-7F19-54C172BE0431}"/>
              </a:ext>
            </a:extLst>
          </p:cNvPr>
          <p:cNvSpPr txBox="1"/>
          <p:nvPr/>
        </p:nvSpPr>
        <p:spPr>
          <a:xfrm>
            <a:off x="1141413" y="1948721"/>
            <a:ext cx="96215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By default, SSH uses port 22. You’ll need to make sure port 22 is open on your remote system or you won’t be able to connect to it!</a:t>
            </a:r>
          </a:p>
        </p:txBody>
      </p:sp>
    </p:spTree>
    <p:extLst>
      <p:ext uri="{BB962C8B-B14F-4D97-AF65-F5344CB8AC3E}">
        <p14:creationId xmlns:p14="http://schemas.microsoft.com/office/powerpoint/2010/main" val="23721243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1F5CB-0FE8-C3A3-E1A7-5CC2DA0A9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08500"/>
          </a:xfrm>
        </p:spPr>
        <p:txBody>
          <a:bodyPr/>
          <a:lstStyle/>
          <a:p>
            <a:r>
              <a:rPr lang="en-US" dirty="0"/>
              <a:t>Creating a virtual Machine: Disks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DABFC8-6C05-928A-809E-EF214A4B8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79641"/>
            <a:ext cx="7772400" cy="475984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01038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BC2BF-E114-89ED-3C15-89D0AF7BB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1A161-82B6-1CE1-D68C-86D7CEE26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538" y="2097088"/>
            <a:ext cx="2893101" cy="3541714"/>
          </a:xfrm>
        </p:spPr>
        <p:txBody>
          <a:bodyPr/>
          <a:lstStyle/>
          <a:p>
            <a:r>
              <a:rPr lang="en-US" dirty="0"/>
              <a:t>OS disk</a:t>
            </a:r>
          </a:p>
          <a:p>
            <a:r>
              <a:rPr lang="en-US" dirty="0"/>
              <a:t>Data disk</a:t>
            </a:r>
          </a:p>
          <a:p>
            <a:r>
              <a:rPr lang="en-US" dirty="0"/>
              <a:t>Temporary disk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831ED-26E8-0B90-3F19-1A9D167DB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639" y="2097088"/>
            <a:ext cx="8363895" cy="35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488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D7444-A7DE-8953-D9AF-4136A7B42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Managed Disks Types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92D2640-8262-943A-28E9-54AB0A00661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881514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BE709-612E-B92A-A8FC-59BE1DFF9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75567"/>
          </a:xfrm>
        </p:spPr>
        <p:txBody>
          <a:bodyPr/>
          <a:lstStyle/>
          <a:p>
            <a:r>
              <a:rPr lang="en-US" dirty="0"/>
              <a:t>Managed Disk Types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7D0E810-447E-D90A-D372-1D2E21F9C7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1518313"/>
              </p:ext>
            </p:extLst>
          </p:nvPr>
        </p:nvGraphicFramePr>
        <p:xfrm>
          <a:off x="871589" y="1224527"/>
          <a:ext cx="10775766" cy="477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5961">
                  <a:extLst>
                    <a:ext uri="{9D8B030D-6E8A-4147-A177-3AD203B41FA5}">
                      <a16:colId xmlns:a16="http://schemas.microsoft.com/office/drawing/2014/main" val="3035838776"/>
                    </a:ext>
                  </a:extLst>
                </a:gridCol>
                <a:gridCol w="1795961">
                  <a:extLst>
                    <a:ext uri="{9D8B030D-6E8A-4147-A177-3AD203B41FA5}">
                      <a16:colId xmlns:a16="http://schemas.microsoft.com/office/drawing/2014/main" val="1033938719"/>
                    </a:ext>
                  </a:extLst>
                </a:gridCol>
                <a:gridCol w="1795961">
                  <a:extLst>
                    <a:ext uri="{9D8B030D-6E8A-4147-A177-3AD203B41FA5}">
                      <a16:colId xmlns:a16="http://schemas.microsoft.com/office/drawing/2014/main" val="328925857"/>
                    </a:ext>
                  </a:extLst>
                </a:gridCol>
                <a:gridCol w="1795961">
                  <a:extLst>
                    <a:ext uri="{9D8B030D-6E8A-4147-A177-3AD203B41FA5}">
                      <a16:colId xmlns:a16="http://schemas.microsoft.com/office/drawing/2014/main" val="3488329943"/>
                    </a:ext>
                  </a:extLst>
                </a:gridCol>
                <a:gridCol w="1795961">
                  <a:extLst>
                    <a:ext uri="{9D8B030D-6E8A-4147-A177-3AD203B41FA5}">
                      <a16:colId xmlns:a16="http://schemas.microsoft.com/office/drawing/2014/main" val="2652692184"/>
                    </a:ext>
                  </a:extLst>
                </a:gridCol>
                <a:gridCol w="1795961">
                  <a:extLst>
                    <a:ext uri="{9D8B030D-6E8A-4147-A177-3AD203B41FA5}">
                      <a16:colId xmlns:a16="http://schemas.microsoft.com/office/drawing/2014/main" val="41581901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Ultra disk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Premium SSD 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Premium SSD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Standard SSD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Standard HDD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865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Disk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HDD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757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Scenario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IO-intensive workloads: top tier databases (for example, SQL, Oracle), transaction-heavy workloads.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Production and performance-sensitive workloads that require low latency and high IOPS and throughput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Production and performance sensitive workloads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Web servers, lightly used enterprise applications and dev/test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Backup, non-critical, infrequent access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394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Max disk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65,536 GiB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65,536 GiB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32,767 GiB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32,767 GiB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32,767 GiB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154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Max throughput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4,000 MB/s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1,200 MB/s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900 MB/s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750 MB/s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500 MB/s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291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Max IOPS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160,000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80,000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20,000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6,000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2,000, 3,000*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736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Usable as OS Disk?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76339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2FE4644-F85B-5519-496D-CFA1EF675A43}"/>
              </a:ext>
            </a:extLst>
          </p:cNvPr>
          <p:cNvSpPr txBox="1"/>
          <p:nvPr/>
        </p:nvSpPr>
        <p:spPr>
          <a:xfrm>
            <a:off x="2023672" y="6239482"/>
            <a:ext cx="7542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IOPS: Input Output per second, measures read/write speed </a:t>
            </a:r>
          </a:p>
        </p:txBody>
      </p:sp>
    </p:spTree>
    <p:extLst>
      <p:ext uri="{BB962C8B-B14F-4D97-AF65-F5344CB8AC3E}">
        <p14:creationId xmlns:p14="http://schemas.microsoft.com/office/powerpoint/2010/main" val="4230908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525F7-5056-5DE2-AD81-D95553086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2465"/>
            <a:ext cx="9905998" cy="1478570"/>
          </a:xfrm>
        </p:spPr>
        <p:txBody>
          <a:bodyPr/>
          <a:lstStyle/>
          <a:p>
            <a:r>
              <a:rPr lang="en-US" dirty="0"/>
              <a:t>Pre-Assessment Results</a:t>
            </a:r>
          </a:p>
        </p:txBody>
      </p:sp>
      <p:pic>
        <p:nvPicPr>
          <p:cNvPr id="4" name="Picture 3" descr="A close-up of words&#10;&#10;Description automatically generated">
            <a:extLst>
              <a:ext uri="{FF2B5EF4-FFF2-40B4-BE49-F238E27FC236}">
                <a16:creationId xmlns:a16="http://schemas.microsoft.com/office/drawing/2014/main" id="{15BC4728-407E-F98D-0354-985036F0C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1314" y="1708043"/>
            <a:ext cx="6160686" cy="4887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6407E0-D757-BEE4-1D81-D91A545FE16C}"/>
              </a:ext>
            </a:extLst>
          </p:cNvPr>
          <p:cNvSpPr txBox="1"/>
          <p:nvPr/>
        </p:nvSpPr>
        <p:spPr>
          <a:xfrm>
            <a:off x="970614" y="1708043"/>
            <a:ext cx="453077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Question: What would you most like to get out of this class? </a:t>
            </a:r>
          </a:p>
        </p:txBody>
      </p:sp>
    </p:spTree>
    <p:extLst>
      <p:ext uri="{BB962C8B-B14F-4D97-AF65-F5344CB8AC3E}">
        <p14:creationId xmlns:p14="http://schemas.microsoft.com/office/powerpoint/2010/main" val="4749951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2FF15-415A-AAC8-6699-21FE5A57F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Managed Disks Benefits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B912E3B-5C96-5E7B-B5AE-7C59F035CA9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228278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C843-CD76-2335-A50E-ED3DB27D9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45669"/>
            <a:ext cx="9905998" cy="725373"/>
          </a:xfrm>
        </p:spPr>
        <p:txBody>
          <a:bodyPr/>
          <a:lstStyle/>
          <a:p>
            <a:r>
              <a:rPr lang="en-US" dirty="0"/>
              <a:t>Creating a virtual Machine: Networking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2DDA2C5-76C7-5513-EBA6-E6D744AF3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060" y="1071042"/>
            <a:ext cx="9080790" cy="566669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377385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BABB4-8221-F5DC-505A-D9FC6752A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80791"/>
          </a:xfrm>
        </p:spPr>
        <p:txBody>
          <a:bodyPr/>
          <a:lstStyle/>
          <a:p>
            <a:r>
              <a:rPr lang="en-US" dirty="0"/>
              <a:t>Creating a virtual Machine: Management</a:t>
            </a:r>
          </a:p>
        </p:txBody>
      </p:sp>
      <p:pic>
        <p:nvPicPr>
          <p:cNvPr id="4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7413314-7E2D-1A7E-B0DF-C5115A8FDD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64603" y="1399308"/>
            <a:ext cx="8805984" cy="5153891"/>
          </a:xfrm>
          <a:prstGeom prst="round2DiagRect">
            <a:avLst>
              <a:gd name="adj1" fmla="val 1411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76774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BABB4-8221-F5DC-505A-D9FC6752A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25373"/>
          </a:xfrm>
        </p:spPr>
        <p:txBody>
          <a:bodyPr/>
          <a:lstStyle/>
          <a:p>
            <a:r>
              <a:rPr lang="en-US" dirty="0"/>
              <a:t>Creating a virtual Machine: Management</a:t>
            </a: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6FA02D0E-0DAB-6317-7481-EE093AD54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459" y="1773570"/>
            <a:ext cx="7772400" cy="406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1744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1147D-F3D3-DE58-FE9A-89C46CAF6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virtual Machine: Monitoring</a:t>
            </a: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07C18E0-9589-E023-D907-81AA1FDD6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099" y="1841500"/>
            <a:ext cx="10426737" cy="336780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574190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B01C8-607F-9BD8-EEDB-643958667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86904"/>
          </a:xfrm>
        </p:spPr>
        <p:txBody>
          <a:bodyPr/>
          <a:lstStyle/>
          <a:p>
            <a:r>
              <a:rPr lang="en-US" dirty="0"/>
              <a:t>Monitoring</a:t>
            </a:r>
          </a:p>
        </p:txBody>
      </p:sp>
      <p:pic>
        <p:nvPicPr>
          <p:cNvPr id="1026" name="Picture 2" descr="Screenshot of alerts rules page.">
            <a:extLst>
              <a:ext uri="{FF2B5EF4-FFF2-40B4-BE49-F238E27FC236}">
                <a16:creationId xmlns:a16="http://schemas.microsoft.com/office/drawing/2014/main" id="{37555D32-D870-0B41-F106-3E59FA774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1305422"/>
            <a:ext cx="9905998" cy="551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2494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BADF4-687D-5F1C-C499-1B275ECD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Walk-Throughs Available on d2L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CAED8-6867-85C4-5220-A75B79314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Week 2 resources</a:t>
            </a:r>
          </a:p>
          <a:p>
            <a:pPr lvl="1"/>
            <a:r>
              <a:rPr lang="en-US" dirty="0"/>
              <a:t>Azure, GCP, AWS</a:t>
            </a:r>
          </a:p>
          <a:p>
            <a:r>
              <a:rPr lang="en-US" dirty="0"/>
              <a:t>Week 2 assignment- creating and using VMs on DigitalOcean</a:t>
            </a:r>
          </a:p>
        </p:txBody>
      </p:sp>
    </p:spTree>
    <p:extLst>
      <p:ext uri="{BB962C8B-B14F-4D97-AF65-F5344CB8AC3E}">
        <p14:creationId xmlns:p14="http://schemas.microsoft.com/office/powerpoint/2010/main" val="7764543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A6992-CA79-9735-AF3F-78D1A2F2A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24" y="2689715"/>
            <a:ext cx="9905998" cy="1478570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0158937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882CC-6089-99E2-8DAE-194ABD7F7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 Acknowledgement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8A3DB-1FB1-FA12-63A3-34AC7D945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respectfully acknowledge the University of Arizona is on the land and territories of Indigenous peoples. Today, Arizona is home to 22 federally-recognized tribes, with Tucson being home to the O’odham and the </a:t>
            </a:r>
            <a:r>
              <a:rPr lang="en-US" dirty="0" err="1"/>
              <a:t>Yacqui</a:t>
            </a:r>
            <a:r>
              <a:rPr lang="en-US" dirty="0"/>
              <a:t>. Committed to diversity and inclusion, the University strives to build sustainable relationships with sovereign Native Nations and Indigenous communities through education offerings, partnerships, and community service.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667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0A6A2-D97A-9DC4-DE99-4CCE24D55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Back-Up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DF526-55EA-D658-FAFB-797D82CF3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details about Azure VMs</a:t>
            </a:r>
          </a:p>
          <a:p>
            <a:r>
              <a:rPr lang="en-US" dirty="0"/>
              <a:t>Installing nginx </a:t>
            </a:r>
          </a:p>
          <a:p>
            <a:r>
              <a:rPr lang="en-US" dirty="0"/>
              <a:t>Connecting to Azure VM</a:t>
            </a:r>
          </a:p>
        </p:txBody>
      </p:sp>
    </p:spTree>
    <p:extLst>
      <p:ext uri="{BB962C8B-B14F-4D97-AF65-F5344CB8AC3E}">
        <p14:creationId xmlns:p14="http://schemas.microsoft.com/office/powerpoint/2010/main" val="1404674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19E1C-978C-828C-1D52-4D5BE62CE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76241"/>
            <a:ext cx="9905998" cy="1478570"/>
          </a:xfrm>
        </p:spPr>
        <p:txBody>
          <a:bodyPr/>
          <a:lstStyle/>
          <a:p>
            <a:r>
              <a:rPr lang="en-US" dirty="0"/>
              <a:t>Group Project Overview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18E87E3-2D74-72F8-B188-96B04169F7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0647703"/>
              </p:ext>
            </p:extLst>
          </p:nvPr>
        </p:nvGraphicFramePr>
        <p:xfrm>
          <a:off x="1141413" y="1478570"/>
          <a:ext cx="9905999" cy="51031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3975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36FFB-947A-48B7-D67D-955293017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Steps to Create a VM In AZURE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EC88A0-F8FC-0A9C-B55E-5BB5A2A7D22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91077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7E46D-3DAF-6E91-34BA-CB6719556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Steps to Create a VM in Azure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A0E90C3-ACCB-0B04-A490-2A669BA39D4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888964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336C4-6294-8E50-2112-E8AE4556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Steps to create a VM in Azure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E24BA8E-D02C-9BED-92FD-04B0B531E61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59354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CDBFD-ACE1-183D-74F7-6D4BA5161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Steps to create a VM in Azure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C31137F-1ADE-1707-4B12-F2251BA5813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3287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2BF8B-B9F2-F3CA-E71D-A345427E4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Steps to create a VM in Azure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6B9DEA7-9557-321C-053D-ED3273B36D1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34642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A9075-4B20-1A17-4926-A2F948FA9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your VM!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3222D-FFDC-C518-EA04-AC5816556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1454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21. If you are on Mac or Linux, open a bash prompt and set read-only permission on the .</a:t>
            </a:r>
            <a:r>
              <a:rPr lang="en-US" dirty="0" err="1"/>
              <a:t>pem</a:t>
            </a:r>
            <a:r>
              <a:rPr lang="en-US" dirty="0"/>
              <a:t> file:</a:t>
            </a:r>
          </a:p>
          <a:p>
            <a:pPr lvl="1"/>
            <a:r>
              <a:rPr lang="en-US" dirty="0" err="1"/>
              <a:t>chmod</a:t>
            </a:r>
            <a:r>
              <a:rPr lang="en-US" dirty="0"/>
              <a:t> 400 ~/Downloads/mis547lecture3key.pem </a:t>
            </a:r>
          </a:p>
          <a:p>
            <a:pPr marL="0" indent="0">
              <a:buNone/>
            </a:pPr>
            <a:r>
              <a:rPr lang="en-US" dirty="0"/>
              <a:t>22. If you’re on Windows, open a PowerShell prompt</a:t>
            </a:r>
          </a:p>
          <a:p>
            <a:pPr marL="0" indent="0">
              <a:buNone/>
            </a:pPr>
            <a:r>
              <a:rPr lang="en-US" dirty="0"/>
              <a:t>23. At your prompt open an SSH connection to your virtual machine. Replace the IP address with the one from your VM and replace the path to the .</a:t>
            </a:r>
            <a:r>
              <a:rPr lang="en-US" dirty="0" err="1"/>
              <a:t>pem</a:t>
            </a:r>
            <a:r>
              <a:rPr lang="en-US" dirty="0"/>
              <a:t> with the path to where the key file was downloaded: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7A8EB8-15C4-3795-D351-6186AFAE3162}"/>
              </a:ext>
            </a:extLst>
          </p:cNvPr>
          <p:cNvSpPr txBox="1"/>
          <p:nvPr/>
        </p:nvSpPr>
        <p:spPr>
          <a:xfrm>
            <a:off x="384048" y="5541264"/>
            <a:ext cx="10917936" cy="52322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</a:rPr>
              <a:t>ssh</a:t>
            </a:r>
            <a:r>
              <a:rPr lang="en-US" sz="2800" dirty="0">
                <a:solidFill>
                  <a:schemeClr val="bg1"/>
                </a:solidFill>
              </a:rPr>
              <a:t> –</a:t>
            </a:r>
            <a:r>
              <a:rPr lang="en-US" sz="2800" dirty="0" err="1">
                <a:solidFill>
                  <a:schemeClr val="bg1"/>
                </a:solidFill>
              </a:rPr>
              <a:t>i</a:t>
            </a:r>
            <a:r>
              <a:rPr lang="en-US" sz="2800" dirty="0">
                <a:solidFill>
                  <a:schemeClr val="bg1"/>
                </a:solidFill>
              </a:rPr>
              <a:t> ~/Downloads/mis547lecture3key.pem azureuser@10.111.12.123</a:t>
            </a:r>
          </a:p>
        </p:txBody>
      </p:sp>
    </p:spTree>
    <p:extLst>
      <p:ext uri="{BB962C8B-B14F-4D97-AF65-F5344CB8AC3E}">
        <p14:creationId xmlns:p14="http://schemas.microsoft.com/office/powerpoint/2010/main" val="28236513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19DF1-4533-3494-576F-17B701E90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nginx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6C2C9-D868-5568-233F-A2C784E87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106522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24. We’re going to install nginx on our VM!</a:t>
            </a:r>
          </a:p>
          <a:p>
            <a:pPr marL="0" indent="0">
              <a:buNone/>
            </a:pPr>
            <a:r>
              <a:rPr lang="en-US" dirty="0"/>
              <a:t>25. Once you’ve </a:t>
            </a:r>
            <a:r>
              <a:rPr lang="en-US" dirty="0" err="1"/>
              <a:t>SSH’d</a:t>
            </a:r>
            <a:r>
              <a:rPr lang="en-US" dirty="0"/>
              <a:t> into your VM, type the following in your terminal: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5B5A71-C94A-DFF5-31D2-92651C64AD10}"/>
              </a:ext>
            </a:extLst>
          </p:cNvPr>
          <p:cNvSpPr txBox="1"/>
          <p:nvPr/>
        </p:nvSpPr>
        <p:spPr>
          <a:xfrm>
            <a:off x="438912" y="3543290"/>
            <a:ext cx="10917936" cy="954107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</a:rPr>
              <a:t>sudo</a:t>
            </a:r>
            <a:r>
              <a:rPr lang="en-US" sz="2800" dirty="0">
                <a:solidFill>
                  <a:schemeClr val="bg1"/>
                </a:solidFill>
              </a:rPr>
              <a:t> apt-get –y update</a:t>
            </a:r>
          </a:p>
          <a:p>
            <a:pPr algn="ctr"/>
            <a:r>
              <a:rPr lang="en-US" sz="2800" dirty="0" err="1">
                <a:solidFill>
                  <a:schemeClr val="bg1"/>
                </a:solidFill>
              </a:rPr>
              <a:t>sudo</a:t>
            </a:r>
            <a:r>
              <a:rPr lang="en-US" sz="2800" dirty="0">
                <a:solidFill>
                  <a:schemeClr val="bg1"/>
                </a:solidFill>
              </a:rPr>
              <a:t> apt-get –y install nginx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D23556A-BAEC-D5E2-8702-4ABC3875341C}"/>
              </a:ext>
            </a:extLst>
          </p:cNvPr>
          <p:cNvSpPr txBox="1">
            <a:spLocks/>
          </p:cNvSpPr>
          <p:nvPr/>
        </p:nvSpPr>
        <p:spPr>
          <a:xfrm>
            <a:off x="1136776" y="4725977"/>
            <a:ext cx="9905999" cy="1065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Now navigate to the public IP address listed in your VM set up!</a:t>
            </a:r>
          </a:p>
        </p:txBody>
      </p:sp>
    </p:spTree>
    <p:extLst>
      <p:ext uri="{BB962C8B-B14F-4D97-AF65-F5344CB8AC3E}">
        <p14:creationId xmlns:p14="http://schemas.microsoft.com/office/powerpoint/2010/main" val="838237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C3E62-5645-4889-43CD-5C6AAA5C3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04234-921D-2E5A-AA7D-5DB6B7514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Although this isn’t a ML/AI class, you will be expected to either have or learn the fundamentals of appropriately scoping an ML model for a business problem.</a:t>
            </a:r>
          </a:p>
          <a:p>
            <a:r>
              <a:rPr lang="en-US" dirty="0"/>
              <a:t>When choosing your groups, think critically about working with your friends vs. working with colleagues who have different skills than you. ..</a:t>
            </a:r>
          </a:p>
        </p:txBody>
      </p:sp>
    </p:spTree>
    <p:extLst>
      <p:ext uri="{BB962C8B-B14F-4D97-AF65-F5344CB8AC3E}">
        <p14:creationId xmlns:p14="http://schemas.microsoft.com/office/powerpoint/2010/main" val="35304456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 1-Introduction to the Clooud" id="{EF52AB9B-5D80-BD41-8E97-AFC8AA84601E}" vid="{E5FE70CC-18AB-5448-A5FA-03375359C2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252C36"/>
    </a:dk2>
    <a:lt2>
      <a:srgbClr val="7C96A3"/>
    </a:lt2>
    <a:accent1>
      <a:srgbClr val="4FD093"/>
    </a:accent1>
    <a:accent2>
      <a:srgbClr val="54BCDF"/>
    </a:accent2>
    <a:accent3>
      <a:srgbClr val="A262D0"/>
    </a:accent3>
    <a:accent4>
      <a:srgbClr val="D7537B"/>
    </a:accent4>
    <a:accent5>
      <a:srgbClr val="E78045"/>
    </a:accent5>
    <a:accent6>
      <a:srgbClr val="84C350"/>
    </a:accent6>
    <a:hlink>
      <a:srgbClr val="22FFFF"/>
    </a:hlink>
    <a:folHlink>
      <a:srgbClr val="9BF3FD"/>
    </a:folHlink>
  </a:clrScheme>
</a:themeOverride>
</file>

<file path=ppt/theme/themeOverride10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252C36"/>
    </a:dk2>
    <a:lt2>
      <a:srgbClr val="7C96A3"/>
    </a:lt2>
    <a:accent1>
      <a:srgbClr val="4FD093"/>
    </a:accent1>
    <a:accent2>
      <a:srgbClr val="54BCDF"/>
    </a:accent2>
    <a:accent3>
      <a:srgbClr val="A262D0"/>
    </a:accent3>
    <a:accent4>
      <a:srgbClr val="D7537B"/>
    </a:accent4>
    <a:accent5>
      <a:srgbClr val="E78045"/>
    </a:accent5>
    <a:accent6>
      <a:srgbClr val="84C350"/>
    </a:accent6>
    <a:hlink>
      <a:srgbClr val="22FFFF"/>
    </a:hlink>
    <a:folHlink>
      <a:srgbClr val="9BF3FD"/>
    </a:folHlink>
  </a:clrScheme>
</a:themeOverride>
</file>

<file path=ppt/theme/themeOverride11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252C36"/>
    </a:dk2>
    <a:lt2>
      <a:srgbClr val="7C96A3"/>
    </a:lt2>
    <a:accent1>
      <a:srgbClr val="4FD093"/>
    </a:accent1>
    <a:accent2>
      <a:srgbClr val="54BCDF"/>
    </a:accent2>
    <a:accent3>
      <a:srgbClr val="A262D0"/>
    </a:accent3>
    <a:accent4>
      <a:srgbClr val="D7537B"/>
    </a:accent4>
    <a:accent5>
      <a:srgbClr val="E78045"/>
    </a:accent5>
    <a:accent6>
      <a:srgbClr val="84C350"/>
    </a:accent6>
    <a:hlink>
      <a:srgbClr val="22FFFF"/>
    </a:hlink>
    <a:folHlink>
      <a:srgbClr val="9BF3FD"/>
    </a:folHlink>
  </a:clrScheme>
</a:themeOverride>
</file>

<file path=ppt/theme/themeOverride12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252C36"/>
    </a:dk2>
    <a:lt2>
      <a:srgbClr val="7C96A3"/>
    </a:lt2>
    <a:accent1>
      <a:srgbClr val="4FD093"/>
    </a:accent1>
    <a:accent2>
      <a:srgbClr val="54BCDF"/>
    </a:accent2>
    <a:accent3>
      <a:srgbClr val="A262D0"/>
    </a:accent3>
    <a:accent4>
      <a:srgbClr val="D7537B"/>
    </a:accent4>
    <a:accent5>
      <a:srgbClr val="E78045"/>
    </a:accent5>
    <a:accent6>
      <a:srgbClr val="84C350"/>
    </a:accent6>
    <a:hlink>
      <a:srgbClr val="22FFFF"/>
    </a:hlink>
    <a:folHlink>
      <a:srgbClr val="9BF3FD"/>
    </a:folHlink>
  </a:clrScheme>
</a:themeOverride>
</file>

<file path=ppt/theme/themeOverride13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252C36"/>
    </a:dk2>
    <a:lt2>
      <a:srgbClr val="7C96A3"/>
    </a:lt2>
    <a:accent1>
      <a:srgbClr val="4FD093"/>
    </a:accent1>
    <a:accent2>
      <a:srgbClr val="54BCDF"/>
    </a:accent2>
    <a:accent3>
      <a:srgbClr val="A262D0"/>
    </a:accent3>
    <a:accent4>
      <a:srgbClr val="D7537B"/>
    </a:accent4>
    <a:accent5>
      <a:srgbClr val="E78045"/>
    </a:accent5>
    <a:accent6>
      <a:srgbClr val="84C350"/>
    </a:accent6>
    <a:hlink>
      <a:srgbClr val="22FFFF"/>
    </a:hlink>
    <a:folHlink>
      <a:srgbClr val="9BF3FD"/>
    </a:folHlink>
  </a:clrScheme>
</a:themeOverride>
</file>

<file path=ppt/theme/themeOverride14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252C36"/>
    </a:dk2>
    <a:lt2>
      <a:srgbClr val="7C96A3"/>
    </a:lt2>
    <a:accent1>
      <a:srgbClr val="4FD093"/>
    </a:accent1>
    <a:accent2>
      <a:srgbClr val="54BCDF"/>
    </a:accent2>
    <a:accent3>
      <a:srgbClr val="A262D0"/>
    </a:accent3>
    <a:accent4>
      <a:srgbClr val="D7537B"/>
    </a:accent4>
    <a:accent5>
      <a:srgbClr val="E78045"/>
    </a:accent5>
    <a:accent6>
      <a:srgbClr val="84C350"/>
    </a:accent6>
    <a:hlink>
      <a:srgbClr val="22FFFF"/>
    </a:hlink>
    <a:folHlink>
      <a:srgbClr val="9BF3FD"/>
    </a:folHlink>
  </a:clrScheme>
</a:themeOverride>
</file>

<file path=ppt/theme/themeOverride15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252C36"/>
    </a:dk2>
    <a:lt2>
      <a:srgbClr val="7C96A3"/>
    </a:lt2>
    <a:accent1>
      <a:srgbClr val="4FD093"/>
    </a:accent1>
    <a:accent2>
      <a:srgbClr val="54BCDF"/>
    </a:accent2>
    <a:accent3>
      <a:srgbClr val="A262D0"/>
    </a:accent3>
    <a:accent4>
      <a:srgbClr val="D7537B"/>
    </a:accent4>
    <a:accent5>
      <a:srgbClr val="E78045"/>
    </a:accent5>
    <a:accent6>
      <a:srgbClr val="84C350"/>
    </a:accent6>
    <a:hlink>
      <a:srgbClr val="22FFFF"/>
    </a:hlink>
    <a:folHlink>
      <a:srgbClr val="9BF3FD"/>
    </a:folHlink>
  </a:clrScheme>
</a:themeOverride>
</file>

<file path=ppt/theme/themeOverride16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252C36"/>
    </a:dk2>
    <a:lt2>
      <a:srgbClr val="7C96A3"/>
    </a:lt2>
    <a:accent1>
      <a:srgbClr val="4FD093"/>
    </a:accent1>
    <a:accent2>
      <a:srgbClr val="54BCDF"/>
    </a:accent2>
    <a:accent3>
      <a:srgbClr val="A262D0"/>
    </a:accent3>
    <a:accent4>
      <a:srgbClr val="D7537B"/>
    </a:accent4>
    <a:accent5>
      <a:srgbClr val="E78045"/>
    </a:accent5>
    <a:accent6>
      <a:srgbClr val="84C350"/>
    </a:accent6>
    <a:hlink>
      <a:srgbClr val="22FFFF"/>
    </a:hlink>
    <a:folHlink>
      <a:srgbClr val="9BF3FD"/>
    </a:folHlink>
  </a:clrScheme>
</a:themeOverride>
</file>

<file path=ppt/theme/themeOverride17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252C36"/>
    </a:dk2>
    <a:lt2>
      <a:srgbClr val="7C96A3"/>
    </a:lt2>
    <a:accent1>
      <a:srgbClr val="4FD093"/>
    </a:accent1>
    <a:accent2>
      <a:srgbClr val="54BCDF"/>
    </a:accent2>
    <a:accent3>
      <a:srgbClr val="A262D0"/>
    </a:accent3>
    <a:accent4>
      <a:srgbClr val="D7537B"/>
    </a:accent4>
    <a:accent5>
      <a:srgbClr val="E78045"/>
    </a:accent5>
    <a:accent6>
      <a:srgbClr val="84C350"/>
    </a:accent6>
    <a:hlink>
      <a:srgbClr val="22FFFF"/>
    </a:hlink>
    <a:folHlink>
      <a:srgbClr val="9BF3FD"/>
    </a:folHlink>
  </a:clrScheme>
</a:themeOverride>
</file>

<file path=ppt/theme/themeOverride18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252C36"/>
    </a:dk2>
    <a:lt2>
      <a:srgbClr val="7C96A3"/>
    </a:lt2>
    <a:accent1>
      <a:srgbClr val="4FD093"/>
    </a:accent1>
    <a:accent2>
      <a:srgbClr val="54BCDF"/>
    </a:accent2>
    <a:accent3>
      <a:srgbClr val="A262D0"/>
    </a:accent3>
    <a:accent4>
      <a:srgbClr val="D7537B"/>
    </a:accent4>
    <a:accent5>
      <a:srgbClr val="E78045"/>
    </a:accent5>
    <a:accent6>
      <a:srgbClr val="84C350"/>
    </a:accent6>
    <a:hlink>
      <a:srgbClr val="22FFFF"/>
    </a:hlink>
    <a:folHlink>
      <a:srgbClr val="9BF3FD"/>
    </a:folHlink>
  </a:clrScheme>
</a:themeOverride>
</file>

<file path=ppt/theme/themeOverride19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252C36"/>
    </a:dk2>
    <a:lt2>
      <a:srgbClr val="7C96A3"/>
    </a:lt2>
    <a:accent1>
      <a:srgbClr val="4FD093"/>
    </a:accent1>
    <a:accent2>
      <a:srgbClr val="54BCDF"/>
    </a:accent2>
    <a:accent3>
      <a:srgbClr val="A262D0"/>
    </a:accent3>
    <a:accent4>
      <a:srgbClr val="D7537B"/>
    </a:accent4>
    <a:accent5>
      <a:srgbClr val="E78045"/>
    </a:accent5>
    <a:accent6>
      <a:srgbClr val="84C350"/>
    </a:accent6>
    <a:hlink>
      <a:srgbClr val="22FFFF"/>
    </a:hlink>
    <a:folHlink>
      <a:srgbClr val="9BF3FD"/>
    </a:folHlink>
  </a:clrScheme>
</a:themeOverride>
</file>

<file path=ppt/theme/themeOverride2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252C36"/>
    </a:dk2>
    <a:lt2>
      <a:srgbClr val="7C96A3"/>
    </a:lt2>
    <a:accent1>
      <a:srgbClr val="4FD093"/>
    </a:accent1>
    <a:accent2>
      <a:srgbClr val="54BCDF"/>
    </a:accent2>
    <a:accent3>
      <a:srgbClr val="A262D0"/>
    </a:accent3>
    <a:accent4>
      <a:srgbClr val="D7537B"/>
    </a:accent4>
    <a:accent5>
      <a:srgbClr val="E78045"/>
    </a:accent5>
    <a:accent6>
      <a:srgbClr val="84C350"/>
    </a:accent6>
    <a:hlink>
      <a:srgbClr val="22FFFF"/>
    </a:hlink>
    <a:folHlink>
      <a:srgbClr val="9BF3FD"/>
    </a:folHlink>
  </a:clrScheme>
</a:themeOverride>
</file>

<file path=ppt/theme/themeOverride20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252C36"/>
    </a:dk2>
    <a:lt2>
      <a:srgbClr val="7C96A3"/>
    </a:lt2>
    <a:accent1>
      <a:srgbClr val="4FD093"/>
    </a:accent1>
    <a:accent2>
      <a:srgbClr val="54BCDF"/>
    </a:accent2>
    <a:accent3>
      <a:srgbClr val="A262D0"/>
    </a:accent3>
    <a:accent4>
      <a:srgbClr val="D7537B"/>
    </a:accent4>
    <a:accent5>
      <a:srgbClr val="E78045"/>
    </a:accent5>
    <a:accent6>
      <a:srgbClr val="84C350"/>
    </a:accent6>
    <a:hlink>
      <a:srgbClr val="22FFFF"/>
    </a:hlink>
    <a:folHlink>
      <a:srgbClr val="9BF3FD"/>
    </a:folHlink>
  </a:clrScheme>
</a:themeOverride>
</file>

<file path=ppt/theme/themeOverride21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252C36"/>
    </a:dk2>
    <a:lt2>
      <a:srgbClr val="7C96A3"/>
    </a:lt2>
    <a:accent1>
      <a:srgbClr val="4FD093"/>
    </a:accent1>
    <a:accent2>
      <a:srgbClr val="54BCDF"/>
    </a:accent2>
    <a:accent3>
      <a:srgbClr val="A262D0"/>
    </a:accent3>
    <a:accent4>
      <a:srgbClr val="D7537B"/>
    </a:accent4>
    <a:accent5>
      <a:srgbClr val="E78045"/>
    </a:accent5>
    <a:accent6>
      <a:srgbClr val="84C350"/>
    </a:accent6>
    <a:hlink>
      <a:srgbClr val="22FFFF"/>
    </a:hlink>
    <a:folHlink>
      <a:srgbClr val="9BF3FD"/>
    </a:folHlink>
  </a:clrScheme>
</a:themeOverride>
</file>

<file path=ppt/theme/themeOverride3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252C36"/>
    </a:dk2>
    <a:lt2>
      <a:srgbClr val="7C96A3"/>
    </a:lt2>
    <a:accent1>
      <a:srgbClr val="4FD093"/>
    </a:accent1>
    <a:accent2>
      <a:srgbClr val="54BCDF"/>
    </a:accent2>
    <a:accent3>
      <a:srgbClr val="A262D0"/>
    </a:accent3>
    <a:accent4>
      <a:srgbClr val="D7537B"/>
    </a:accent4>
    <a:accent5>
      <a:srgbClr val="E78045"/>
    </a:accent5>
    <a:accent6>
      <a:srgbClr val="84C350"/>
    </a:accent6>
    <a:hlink>
      <a:srgbClr val="22FFFF"/>
    </a:hlink>
    <a:folHlink>
      <a:srgbClr val="9BF3FD"/>
    </a:folHlink>
  </a:clrScheme>
</a:themeOverride>
</file>

<file path=ppt/theme/themeOverride4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252C36"/>
    </a:dk2>
    <a:lt2>
      <a:srgbClr val="7C96A3"/>
    </a:lt2>
    <a:accent1>
      <a:srgbClr val="4FD093"/>
    </a:accent1>
    <a:accent2>
      <a:srgbClr val="54BCDF"/>
    </a:accent2>
    <a:accent3>
      <a:srgbClr val="A262D0"/>
    </a:accent3>
    <a:accent4>
      <a:srgbClr val="D7537B"/>
    </a:accent4>
    <a:accent5>
      <a:srgbClr val="E78045"/>
    </a:accent5>
    <a:accent6>
      <a:srgbClr val="84C350"/>
    </a:accent6>
    <a:hlink>
      <a:srgbClr val="22FFFF"/>
    </a:hlink>
    <a:folHlink>
      <a:srgbClr val="9BF3FD"/>
    </a:folHlink>
  </a:clrScheme>
</a:themeOverride>
</file>

<file path=ppt/theme/themeOverride5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252C36"/>
    </a:dk2>
    <a:lt2>
      <a:srgbClr val="7C96A3"/>
    </a:lt2>
    <a:accent1>
      <a:srgbClr val="4FD093"/>
    </a:accent1>
    <a:accent2>
      <a:srgbClr val="54BCDF"/>
    </a:accent2>
    <a:accent3>
      <a:srgbClr val="A262D0"/>
    </a:accent3>
    <a:accent4>
      <a:srgbClr val="D7537B"/>
    </a:accent4>
    <a:accent5>
      <a:srgbClr val="E78045"/>
    </a:accent5>
    <a:accent6>
      <a:srgbClr val="84C350"/>
    </a:accent6>
    <a:hlink>
      <a:srgbClr val="22FFFF"/>
    </a:hlink>
    <a:folHlink>
      <a:srgbClr val="9BF3FD"/>
    </a:folHlink>
  </a:clrScheme>
</a:themeOverride>
</file>

<file path=ppt/theme/themeOverride6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252C36"/>
    </a:dk2>
    <a:lt2>
      <a:srgbClr val="7C96A3"/>
    </a:lt2>
    <a:accent1>
      <a:srgbClr val="4FD093"/>
    </a:accent1>
    <a:accent2>
      <a:srgbClr val="54BCDF"/>
    </a:accent2>
    <a:accent3>
      <a:srgbClr val="A262D0"/>
    </a:accent3>
    <a:accent4>
      <a:srgbClr val="D7537B"/>
    </a:accent4>
    <a:accent5>
      <a:srgbClr val="E78045"/>
    </a:accent5>
    <a:accent6>
      <a:srgbClr val="84C350"/>
    </a:accent6>
    <a:hlink>
      <a:srgbClr val="22FFFF"/>
    </a:hlink>
    <a:folHlink>
      <a:srgbClr val="9BF3FD"/>
    </a:folHlink>
  </a:clrScheme>
</a:themeOverride>
</file>

<file path=ppt/theme/themeOverride7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252C36"/>
    </a:dk2>
    <a:lt2>
      <a:srgbClr val="7C96A3"/>
    </a:lt2>
    <a:accent1>
      <a:srgbClr val="4FD093"/>
    </a:accent1>
    <a:accent2>
      <a:srgbClr val="54BCDF"/>
    </a:accent2>
    <a:accent3>
      <a:srgbClr val="A262D0"/>
    </a:accent3>
    <a:accent4>
      <a:srgbClr val="D7537B"/>
    </a:accent4>
    <a:accent5>
      <a:srgbClr val="E78045"/>
    </a:accent5>
    <a:accent6>
      <a:srgbClr val="84C350"/>
    </a:accent6>
    <a:hlink>
      <a:srgbClr val="22FFFF"/>
    </a:hlink>
    <a:folHlink>
      <a:srgbClr val="9BF3FD"/>
    </a:folHlink>
  </a:clrScheme>
</a:themeOverride>
</file>

<file path=ppt/theme/themeOverride8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252C36"/>
    </a:dk2>
    <a:lt2>
      <a:srgbClr val="7C96A3"/>
    </a:lt2>
    <a:accent1>
      <a:srgbClr val="4FD093"/>
    </a:accent1>
    <a:accent2>
      <a:srgbClr val="54BCDF"/>
    </a:accent2>
    <a:accent3>
      <a:srgbClr val="A262D0"/>
    </a:accent3>
    <a:accent4>
      <a:srgbClr val="D7537B"/>
    </a:accent4>
    <a:accent5>
      <a:srgbClr val="E78045"/>
    </a:accent5>
    <a:accent6>
      <a:srgbClr val="84C350"/>
    </a:accent6>
    <a:hlink>
      <a:srgbClr val="22FFFF"/>
    </a:hlink>
    <a:folHlink>
      <a:srgbClr val="9BF3FD"/>
    </a:folHlink>
  </a:clrScheme>
</a:themeOverride>
</file>

<file path=ppt/theme/themeOverride9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252C36"/>
    </a:dk2>
    <a:lt2>
      <a:srgbClr val="7C96A3"/>
    </a:lt2>
    <a:accent1>
      <a:srgbClr val="4FD093"/>
    </a:accent1>
    <a:accent2>
      <a:srgbClr val="54BCDF"/>
    </a:accent2>
    <a:accent3>
      <a:srgbClr val="A262D0"/>
    </a:accent3>
    <a:accent4>
      <a:srgbClr val="D7537B"/>
    </a:accent4>
    <a:accent5>
      <a:srgbClr val="E78045"/>
    </a:accent5>
    <a:accent6>
      <a:srgbClr val="84C350"/>
    </a:accent6>
    <a:hlink>
      <a:srgbClr val="22FFFF"/>
    </a:hlink>
    <a:folHlink>
      <a:srgbClr val="9BF3F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17381</TotalTime>
  <Words>2837</Words>
  <Application>Microsoft Macintosh PowerPoint</Application>
  <PresentationFormat>Widescreen</PresentationFormat>
  <Paragraphs>535</Paragraphs>
  <Slides>86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1" baseType="lpstr">
      <vt:lpstr>Arial</vt:lpstr>
      <vt:lpstr>Calibri</vt:lpstr>
      <vt:lpstr>Tw Cen MT</vt:lpstr>
      <vt:lpstr>Wingdings</vt:lpstr>
      <vt:lpstr>1_Circuit</vt:lpstr>
      <vt:lpstr>MIS547</vt:lpstr>
      <vt:lpstr>Admin</vt:lpstr>
      <vt:lpstr>Assignment 1</vt:lpstr>
      <vt:lpstr>Special acknowledgements: Slack</vt:lpstr>
      <vt:lpstr>Pre-Assessment Results</vt:lpstr>
      <vt:lpstr>Pre-Assessment Results</vt:lpstr>
      <vt:lpstr>Pre-Assessment Results</vt:lpstr>
      <vt:lpstr>Group Project Overview</vt:lpstr>
      <vt:lpstr>Group Project Overview</vt:lpstr>
      <vt:lpstr>Group Project Overview</vt:lpstr>
      <vt:lpstr>Group Project Team Formation</vt:lpstr>
      <vt:lpstr>Lecture 3: Compute</vt:lpstr>
      <vt:lpstr>Recall from Lecture 1…</vt:lpstr>
      <vt:lpstr>Recall from Lecture 1…</vt:lpstr>
      <vt:lpstr>Six Advantages of Cloud Computing</vt:lpstr>
      <vt:lpstr>This lecture maps to:</vt:lpstr>
      <vt:lpstr>Cloud-Enabling Technologies</vt:lpstr>
      <vt:lpstr>Virtualization</vt:lpstr>
      <vt:lpstr>What is Virtualization?</vt:lpstr>
      <vt:lpstr>Virtualization</vt:lpstr>
      <vt:lpstr>Virtualization</vt:lpstr>
      <vt:lpstr>Virtualization</vt:lpstr>
      <vt:lpstr>Virtualization</vt:lpstr>
      <vt:lpstr>Hypervisors</vt:lpstr>
      <vt:lpstr>What is a Hypervisor</vt:lpstr>
      <vt:lpstr>What is a Hypervisor</vt:lpstr>
      <vt:lpstr>What is a Hypervisors</vt:lpstr>
      <vt:lpstr>Types of Hypervisors</vt:lpstr>
      <vt:lpstr>Types of Hypervisors</vt:lpstr>
      <vt:lpstr>Types of Hypervisors</vt:lpstr>
      <vt:lpstr>Common Type 1 Hypervisors</vt:lpstr>
      <vt:lpstr>Benefits </vt:lpstr>
      <vt:lpstr>Benefits, cont.</vt:lpstr>
      <vt:lpstr>Virtual Machine Images (VMI)</vt:lpstr>
      <vt:lpstr>What is an image?</vt:lpstr>
      <vt:lpstr>Virtual Machine Images</vt:lpstr>
      <vt:lpstr>Virtual Resources</vt:lpstr>
      <vt:lpstr>Kinds of Virtual Resources</vt:lpstr>
      <vt:lpstr>Practical Applications</vt:lpstr>
      <vt:lpstr>Practical Applications</vt:lpstr>
      <vt:lpstr>Names for Virtual machines In Different CSPs</vt:lpstr>
      <vt:lpstr>Choosing the Right VM: Image and Size</vt:lpstr>
      <vt:lpstr>Key Takeaways</vt:lpstr>
      <vt:lpstr>WHERE ARE WE?</vt:lpstr>
      <vt:lpstr>PowerPoint Presentation</vt:lpstr>
      <vt:lpstr>Virtual Machine Settings: Understanding the Details</vt:lpstr>
      <vt:lpstr>Log in to Azure to follow along</vt:lpstr>
      <vt:lpstr>Spinning Up Our First Virtual Machines: Azure Portal</vt:lpstr>
      <vt:lpstr>Creating a Virtual Machine</vt:lpstr>
      <vt:lpstr>Creating a Virtual Machine, Cont.</vt:lpstr>
      <vt:lpstr>High-Availability, Redundancy, Failover</vt:lpstr>
      <vt:lpstr>High-Availability, Redundancy, Failover</vt:lpstr>
      <vt:lpstr>High-Availability, Redundancy, Failover</vt:lpstr>
      <vt:lpstr>High-Availability, Redundancy, Failover</vt:lpstr>
      <vt:lpstr>High-Availability, Redundancy, Failover</vt:lpstr>
      <vt:lpstr>High-Availability, Redundancy, Failover</vt:lpstr>
      <vt:lpstr>Creating a Virtual Machine, Cont.</vt:lpstr>
      <vt:lpstr>Creating a Virtual Machine, Cont.</vt:lpstr>
      <vt:lpstr>Creating a Virtual machine: Size Key Considerations</vt:lpstr>
      <vt:lpstr>Creating a Virtual Machine: Types of VMS</vt:lpstr>
      <vt:lpstr>Creating a virtual Machine: Authentication</vt:lpstr>
      <vt:lpstr>Authentication</vt:lpstr>
      <vt:lpstr>Authentication using SSH</vt:lpstr>
      <vt:lpstr>Authentication using SSH</vt:lpstr>
      <vt:lpstr>Creating a virtual Machine: Inbound Ports</vt:lpstr>
      <vt:lpstr>Creating a virtual Machine: Disks</vt:lpstr>
      <vt:lpstr>Disks</vt:lpstr>
      <vt:lpstr>Managed Disks Types</vt:lpstr>
      <vt:lpstr>Managed Disk Types</vt:lpstr>
      <vt:lpstr>Managed Disks Benefits</vt:lpstr>
      <vt:lpstr>Creating a virtual Machine: Networking</vt:lpstr>
      <vt:lpstr>Creating a virtual Machine: Management</vt:lpstr>
      <vt:lpstr>Creating a virtual Machine: Management</vt:lpstr>
      <vt:lpstr>Creating a virtual Machine: Monitoring</vt:lpstr>
      <vt:lpstr>Monitoring</vt:lpstr>
      <vt:lpstr>Walk-Throughs Available on d2L</vt:lpstr>
      <vt:lpstr>THANK YOU!</vt:lpstr>
      <vt:lpstr>Land Acknowledgement Statement</vt:lpstr>
      <vt:lpstr>Back-Up Slides</vt:lpstr>
      <vt:lpstr>Steps to Create a VM In AZURE</vt:lpstr>
      <vt:lpstr>Steps to Create a VM in Azure</vt:lpstr>
      <vt:lpstr>Steps to create a VM in Azure</vt:lpstr>
      <vt:lpstr>Steps to create a VM in Azure</vt:lpstr>
      <vt:lpstr>Steps to create a VM in Azure</vt:lpstr>
      <vt:lpstr>Access your VM!</vt:lpstr>
      <vt:lpstr>Install nginx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 547</dc:title>
  <dc:creator>Zara Ahmad-Post</dc:creator>
  <cp:lastModifiedBy>Zara Ahmad-Post</cp:lastModifiedBy>
  <cp:revision>17</cp:revision>
  <dcterms:created xsi:type="dcterms:W3CDTF">2023-08-15T03:21:53Z</dcterms:created>
  <dcterms:modified xsi:type="dcterms:W3CDTF">2024-11-12T00:09:26Z</dcterms:modified>
</cp:coreProperties>
</file>